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78" r:id="rId23"/>
    <p:sldId id="277" r:id="rId24"/>
    <p:sldId id="276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302" r:id="rId43"/>
    <p:sldId id="303" r:id="rId44"/>
    <p:sldId id="304" r:id="rId45"/>
    <p:sldId id="298" r:id="rId46"/>
    <p:sldId id="299" r:id="rId47"/>
    <p:sldId id="300" r:id="rId48"/>
    <p:sldId id="301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0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1 140 24575,'247'-12'0,"-78"3"0,404 2 0,-558 6 0,0-1 0,-1 0 0,1-2 0,-1 0 0,0 0 0,1-1 0,-2-1 0,1 0 0,23-15 0,-24 12 0,1 2 0,0 0 0,0 0 0,1 1 0,0 1 0,0 1 0,0 0 0,27-3 0,16 7 0,-34 1 0,-19-1 0,-7 0 0,-362 1 0,343 1 0,1 0 0,-1 2 0,1 0 0,0 2 0,0 0 0,-30 15 0,-49 13 0,-77 2 0,74-9 0,-109 46 0,189-65 0,6-2 0,0-1 0,-1-1 0,1 0 0,-1-1 0,0-1 0,0 0 0,0-2 0,-23-1 0,38 1-57,0 0 0,-1-1 1,1 1-1,-1-1 0,1 1 0,0-1 0,0 0 0,-1 0 0,1 0 0,0 0 0,0 0 1,0-1-1,0 1 0,0-1 0,0 1 0,1-1 0,-1 0 0,0 0 0,1 1 1,-1-1-1,1 0 0,0-1 0,-2-2 0,-3-12-6769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8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8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  <inkml:trace contextRef="#ctx0" brushRef="#br0" timeOffset="1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9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  <inkml:trace contextRef="#ctx0" brushRef="#br0" timeOffset="1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9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56 408 24575,'0'-4'0,"0"-12"0,0-6 0,0-6 0,0-1 0,-5-2 0,-1-3 0,0-2 0,-3 1 0,0 2 0,1 2 0,2 1 0,2 2 0,2 0 0,1 6-8191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9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20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  <inkml:trace contextRef="#ctx0" brushRef="#br0" timeOffset="1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2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20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  <inkml:trace contextRef="#ctx0" brushRef="#br0" timeOffset="1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21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24575,'0'5'0,"0"6"0,0 5 0,0 6 0,0 2 0,0 3 0,0 1 0,0 1 0,0-1 0,0 1 0,0-2 0,0 1 0,0 0 0,0-1 0,0 1 0,0-6-8191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9:02.0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333 102 24575,'0'658'0,"0"-651"0,0 0 0,-1 0 0,0-1 0,0 1 0,0 0 0,-1-1 0,0 1 0,-1-1 0,1 1 0,-1-1 0,0 0 0,-1 0 0,1 0 0,-1-1 0,-1 1 0,1-1 0,-1 0 0,1 0 0,-1 0 0,-1-1 0,1 0 0,-1 0 0,0 0 0,0-1 0,0 1 0,0-2 0,0 1 0,-1-1 0,1 1 0,-1-2 0,0 1 0,1-1 0,-1 0 0,0 0 0,-8-1 0,11 0 0,0-1 0,0 1 0,0-1 0,0 0 0,0 0 0,0 0 0,1 0 0,-1-1 0,0 0 0,1 0 0,-1 0 0,1 0 0,0 0 0,0 0 0,0-1 0,0 0 0,0 0 0,0 0 0,1 0 0,-1 0 0,1 0 0,0 0 0,0-1 0,0 1 0,0-1 0,1 0 0,-2-5 0,-4-13 0,1 0 0,1 0 0,-4-40 0,4 24 0,-33-125 0,34 144 0,0 0 0,1-1 0,1 0 0,0 0 0,2 0 0,2-20 0,-1 29 0,0-1 0,1 1 0,1 1 0,0-1 0,0 0 0,1 1 0,0-1 0,1 1 0,0 0 0,0 1 0,1-1 0,8-9 0,-10 15 0,0 1 0,0-1 0,1 0 0,-1 1 0,1 0 0,0 0 0,0 1 0,0-1 0,0 1 0,0 0 0,1 0 0,-1 1 0,10-2 0,-2 1 0,0 1 0,0 1 0,1 0 0,21 3 0,-32-3 0,-1 1 0,1-1 0,0 1 0,0 0 0,0 0 0,-1 1 0,1-1 0,-1 1 0,1-1 0,-1 1 0,0 0 0,1-1 0,-1 1 0,0 0 0,0 1 0,0-1 0,0 0 0,-1 1 0,1-1 0,-1 1 0,1-1 0,-1 1 0,0 0 0,0-1 0,0 1 0,0 0 0,0 5 0,2 9 0,-1 0 0,-1 0 0,-1 30 0,-1-24 0,-16 329 0,1 30 0,14-362 0,0 0 0,-1 0 0,0 0 0,-2-1 0,-8 23 0,6-21 0,1 1 0,1 0 0,-4 37 0,8-57 0,-7 77 0,7-75 0,1 1 0,-2 0 0,1 0 0,0 0 0,-1 0 0,0-1 0,0 1 0,-1-1 0,1 0 0,-1 1 0,0-1 0,-6 7 0,8-11 0,1 1 0,-1-1 0,0 1 0,1-1 0,-1 1 0,0-1 0,0 1 0,1-1 0,-1 0 0,0 1 0,0-1 0,1 0 0,-1 0 0,0 0 0,0 1 0,0-1 0,0 0 0,1 0 0,-1 0 0,0 0 0,0-1 0,0 1 0,1 0 0,-1 0 0,0 0 0,0-1 0,0 1 0,1 0 0,-1-1 0,0 1 0,0 0 0,1-1 0,-1 1 0,0-1 0,1 0 0,-1 1 0,1-1 0,-1 1 0,1-1 0,-1 0 0,1 1 0,-1-1 0,1 0 0,0 0 0,-1 1 0,1-1 0,0 0 0,-1 0 0,1 0 0,0 1 0,0-2 0,-2-5 0,0 1 0,1 0 0,0 0 0,0-1 0,0-8 0,3-12 0,2 0 0,1 0 0,1 0 0,1 1 0,1 0 0,2 0 0,22-43 0,1 10 0,66-91 0,-81 124 0,-7 12 0,0 0 0,1 1 0,0 0 0,1 1 0,1 0 0,0 1 0,0 0 0,18-8 0,28-19 0,-34 21 0,1 1 0,1 1 0,42-16 0,155-31 0,23-8 0,-182 51 0,-45 15 0,-1-2 0,0-1 0,25-11 0,-41 16 0,1 0 0,-1-1 0,0 0 0,1 0 0,-1 0 0,-1 0 0,1-1 0,0 1 0,-1-1 0,0 0 0,0 0 0,0 0 0,0-1 0,-1 1 0,1-1 0,-1 1 0,0-1 0,1-6 0,-2 8 0,-1 0 0,1 0 0,-1 0 0,0-1 0,0 1 0,-1 0 0,1 0 0,0 0 0,-1 0 0,0 0 0,0 1 0,0-1 0,0 0 0,0 0 0,-1 0 0,1 1 0,-1-1 0,0 1 0,1-1 0,-1 1 0,0 0 0,0 0 0,-1-1 0,-4-2 0,-5-4 0,-2 0 0,1 1 0,-25-11 0,14 7 0,8 4 0,0 2 0,0 0 0,0 0 0,-1 2 0,0 0 0,0 1 0,-25-2 0,-125 6 0,78 2 0,78-3 0,1 1 0,0-1 0,0-1 0,0 0 0,0-1 0,0 1 0,0-2 0,0 0 0,0 0 0,1 0 0,0-1 0,-1-1 0,-16-10 0,16 8 0,0 1 0,0 1 0,-1 0 0,0 0 0,-16-3 0,14 4 0,0-1 0,0 0 0,-20-12 0,29 15 0,1-1 0,0 1 0,-1-1 0,1 0 0,0 0 0,0 0 0,1 0 0,-1-1 0,0 1 0,1-1 0,0 1 0,0-1 0,0 0 0,1 0 0,-1 0 0,0-4 0,-3-29 0,-4-12 0,9 46 0,-1 1 0,0 0 0,0-1 0,0 1 0,0 0 0,0 0 0,-1 0 0,1 0 0,-1 0 0,1 0 0,-1 0 0,0 0 0,0 0 0,1 1 0,-1-1 0,-3-1 0,4 3 0,0-1 0,0 1 0,1-1 0,-1 1 0,0 0 0,0-1 0,0 1 0,0 0 0,1 0 0,-1 0 0,0-1 0,0 1 0,0 0 0,0 0 0,0 0 0,0 1 0,1-1 0,-1 0 0,0 0 0,0 0 0,0 1 0,0-1 0,1 0 0,-1 1 0,0-1 0,0 1 0,1-1 0,-1 1 0,-1 0 0,1 1 0,-1 0 0,1 0 0,-1 0 0,1 0 0,0 0 0,0 0 0,0 1 0,0-1 0,0 0 0,0 4 0,-1 4 0,0 0 0,1 0 0,0 0 0,1 12 0,0-16 0,1 0 0,0 0 0,1-1 0,-1 1 0,1 0 0,0 0 0,0-1 0,1 1 0,0-1 0,0 0 0,0 0 0,0 0 0,1 0 0,0-1 0,0 1 0,0-1 0,8 6 0,6 3 0,0-1 0,1-1 0,30 13 0,-17-8 0,-7-3 0,-1-1 0,2-2 0,-1 0 0,1-2 0,1 0 0,0-2 0,0-1 0,34 1 0,475-11 0,-457-3 0,0-4 0,0-3 0,117-38 0,-175 47 0,1 1 0,-1 1 0,1 1 0,23-1 0,91 6 0,-51 0 0,6 0 0,117-4 0,-59-22 0,-120 21 0,1-1 0,-2-1 0,1-1 0,28-11 0,-11 3 0,0 3 0,0 1 0,1 3 0,0 2 0,56 0 0,-23 4 0,111 5 0,-189-4 0,0 0 0,0 0 0,0 0 0,1 0 0,-1 1 0,0-1 0,0 1 0,0 0 0,0-1 0,-1 1 0,1 0 0,0 0 0,0 0 0,0 0 0,-1 1 0,1-1 0,-1 0 0,1 1 0,-1-1 0,3 4 0,-3-3 0,0 0 0,-1 0 0,1 0 0,-1 0 0,1 1 0,-1-1 0,0 0 0,0 0 0,0 0 0,0 1 0,0-1 0,-1 0 0,1 0 0,0 0 0,-1 0 0,-1 3 0,-3 8 0,-1-1 0,-1 0 0,0 0 0,-15 20 0,2-5 0,-94 119 0,96-125 0,-2-1 0,0 0 0,-2-2 0,-32 24 0,44-37 0,0 0 0,0 0 0,0-1 0,-1-1 0,0 1 0,1-2 0,-1 1 0,0-2 0,-15 2 0,-5-2 0,0-2 0,-34-4 0,53 2 0,0 0 0,0 0 0,0-2 0,0 1 0,-21-13 0,-13-5 0,8 7 0,1-2 0,-67-42 0,58 19 0,41 35 0,0-1 0,-1 1 0,1 0 0,-1 0 0,0 1 0,-1 0 0,1 0 0,-1 0 0,0 1 0,0 0 0,0 0 0,0 1 0,-13-3 0,-11 2 0,0 0 0,0 3 0,0 0 0,0 2 0,-32 7 0,43-3 0,1 1 0,-1 0 0,2 2 0,-1 0 0,1 1 0,0 1 0,-17 15 0,9-8 0,-54 28 0,-56 19 0,87-34 0,40-25 0,0 1 0,-1-1 0,0-1 0,0 0 0,0 0 0,-1-1 0,0 0 0,0-1 0,-13 3 0,1-4 0,5 0 0,0 0 0,0 2 0,0 0 0,0 1 0,-22 9 0,13-4 0,15-5 0,1-1 0,0 2 0,-11 6 0,-12 9 0,23-15 0,0 1 0,1 0 0,-1 1 0,1 0 0,1 0 0,0 1 0,-10 11 0,2 0 0,0-1 0,-37 29 0,-5 6 0,43-41 0,0 0 0,-1-1 0,0-1 0,-1-1 0,-33 15 0,28-14 0,16-6 0,-1 0 0,1 0 0,0 1 0,0 0 0,1 0 0,-10 12 0,-26 22 0,17-22 0,2 0 0,-1-2 0,-49 26 0,62-37 0,-1-2 0,0 1 0,1-1 0,-1-1 0,0 0 0,0-1 0,-1-1 0,1 1 0,0-2 0,0 0 0,0 0 0,0-1 0,0-1 0,0 0 0,1 0 0,-1-1 0,1-1 0,0 0 0,0 0 0,-11-8 0,0-3 0,13 11 0,0-1 0,1 0 0,0-1 0,-10-11 0,16 16 0,1 0 0,-1 0 0,1 0 0,-1 0 0,1-1 0,0 1 0,0 0 0,0-1 0,0 1 0,1-1 0,-1 1 0,0-1 0,1 1 0,0-1 0,0 1 0,0-1 0,0 1 0,0-1 0,0 1 0,0-1 0,1 0 0,1-4 0,-1 5 0,0 0 0,1-1 0,-1 1 0,1 0 0,-1 0 0,1 0 0,0 0 0,-1 0 0,1 1 0,0-1 0,0 0 0,1 1 0,-1 0 0,0-1 0,0 1 0,1 0 0,-1 0 0,0 0 0,1 1 0,-1-1 0,1 0 0,4 0 0,7 0 0,0-1 0,27 2 0,-29 1 0,75 2 0,121-3 0,-188-2 0,-1-2 0,-1 0 0,32-11 0,-29 8 0,0 0 0,34-4 0,8 4 0,-21 3 0,0-1 0,74-21 0,-94 20 0,1 1 0,-1 1 0,47-2 0,73 8 0,-56 0 0,515-2 0,-569-2 0,1-1 0,-1-2 0,44-12 0,-41 8 0,1 1 0,47-2 0,40-4 0,-75 7 0,55 0 0,-59 7 0,1-2 0,64-12 0,-80 10 0,50-1 0,-53 4 0,0-1 0,42-8 0,-12 1 0,1 3 0,-1 1 0,109 7 0,-51 1 0,431-3 0,-508 2 0,0 3 0,0 1 0,51 14 0,-69-15 0,35 9 0,-27-6 0,0-1 0,1-1 0,55 4 0,-13-12 0,-47 1 0,0 0 0,1 1 0,-1 2 0,0 0 0,26 7 0,-23-3 0,1-1 0,0-1 0,39 1 0,86-7 0,-56 0 0,-60 1 0,-1 2 0,0 1 0,60 12 0,-44-1 0,1-3 0,1-2 0,80 2 0,3-10 0,527 24 0,-210 7 0,-254-19 0,109 2 0,1645-15 0,-1947 1 0,1 1 0,-1 0 0,0 0 0,0 1 0,0 0 0,10 4 0,19 5 0,-186-8 0,-92-18 0,94 3 0,-667-32-1424,286 17 617,177-7 513,53 3 981,-55 28 748,185 5-1032,41-4-403,-147 5 0,249 0 0,1 2 0,0 1 0,-25 9 0,-42 9 0,69-18 0,0 1 0,0 1 0,-26 14 0,-29 9 0,-21 10 0,72-28 0,-54 18 0,60-24 0,0 2 0,-35 18 0,-13 6 0,51-27 0,0-1 0,-22 3 0,20-4 0,1 1 0,-19 6 0,-102 37 0,-57 23 0,178-64 0,0-1 0,0-1 0,-27 3 0,-3 2 0,5-4 0,1-1 0,-1-3 0,-75-4 0,27 0 0,-849 2 0,922 0 0,0 1 0,-36 8 0,49-8 0,-1 1 0,1 0 0,0 0 0,0 1 0,1 0 0,-1 0 0,0 0 0,1 1 0,0 0 0,-11 9 0,15-12 0,1 1 0,0-1 0,0 0 0,0 1 0,0-1 0,0 0 0,0 1 0,1-1 0,-1 1 0,0-1 0,1 1 0,-1 0 0,1-1 0,0 1 0,-1 0 0,1-1 0,0 1 0,0 0 0,0-1 0,0 1 0,1 2 0,0-1 0,-1-1 0,2 1 0,-1 0 0,0-1 0,0 1 0,1-1 0,0 0 0,-1 1 0,1-1 0,0 0 0,4 3 0,0 1 0,1-1 0,0-1 0,0 1 0,0-1 0,0-1 0,1 1 0,-1-1 0,11 3 0,15-1 0,0-1 0,0-1 0,1-2 0,45-5 0,-6 2 0,1637-2-842,-904 7 572,-534-2 545,294-3 562,-320-18-837,-200 15 0,0-2 0,89-25 0,-87 18 0,74-10 0,-3 17 0,-85 7 0,-1-2 0,1-1 0,57-13 0,152-70 0,-141 47 0,485-123 0,-509 145 0,2 4 0,-1 4 0,122 0 0,206 10 0,-403-1 0,0 0 0,0 0 0,0 0 0,0 0 0,0 1 0,0 0 0,0 0 0,-1 0 0,1 0 0,0 0 0,-1 1 0,1 0 0,-1 0 0,7 4 0,-8-3 0,1 0 0,-1 0 0,0 0 0,0 0 0,0 0 0,0 0 0,-1 1 0,0-1 0,1 1 0,-1-1 0,0 1 0,0-1 0,-1 1 0,1 0 0,-1-1 0,0 5 0,-2 101 0,0 2 0,2-109 0,0 0 0,0 0 0,0 0 0,1 0 0,-1 0 0,0 0 0,1 0 0,-1 0 0,1 0 0,0 0 0,0 0 0,0 0 0,0 0 0,0 0 0,0 0 0,0-1 0,1 1 0,-1-1 0,0 1 0,1-1 0,0 1 0,-1-1 0,3 2 0,-1-3 0,-1 1 0,0-1 0,0 0 0,0 0 0,0 0 0,0 0 0,0 0 0,0 0 0,0-1 0,0 1 0,0-1 0,0 1 0,0-1 0,0 0 0,0 0 0,0 0 0,0 0 0,0 0 0,-1 0 0,1 0 0,0-1 0,-1 1 0,2-2 0,12-8 0,0 0 0,0 1 0,1 1 0,0 0 0,1 1 0,-1 1 0,19-5 0,129-28 0,-103 27 0,1019-166 0,-707 151 0,-44 6 0,-93 4 0,88-11 0,85-5 0,-281 22 0,-1-5 0,225-62 0,-143 22 0,-197 54 0,-1-1 0,1 0 0,16-8 0,-27 11 0,1 0 0,0 1 0,0-1 0,-1 0 0,1 0 0,0 0 0,-1-1 0,1 1 0,-1 0 0,1-1 0,-1 1 0,0 0 0,0-1 0,0 0 0,1 1 0,-1-1 0,-1 0 0,1 1 0,0-1 0,0 0 0,-1 0 0,1 0 0,-1 0 0,1 0 0,-1 0 0,0 1 0,0-1 0,0 0 0,0 0 0,-1-4 0,1 5 0,-1-1 0,0 1 0,0-1 0,1 1 0,-1 0 0,0-1 0,0 1 0,0 0 0,-1 0 0,1-1 0,0 1 0,0 0 0,-1 0 0,1 0 0,-1 1 0,1-1 0,-1 0 0,1 0 0,-3 0 0,-35-6 0,-22 10 0,-465 91-737,-3 51-492,-128 75-708,448-137 1277,-222 122-1,420-200 1024,0 1-1,1 0 0,-1 0 1,1 1-1,1 1 1,0 0-1,0 0 1,0 1-1,1 0 1,0 0-1,1 1 1,-10 15-1,-101 155 123,58-95-458,-342 456-27,374-508 0,12-14 0,0 1 0,-15 26 0,23-35 0,0-1 0,0 0 0,-1 0 0,0-1 0,-15 12 0,11-10 0,0 1 0,-14 18 0,23-25 24,-3 4-371,0 0 0,1 1-1,-9 17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08:58:05.9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1 220,'6'0,"0"-1,0 0,0 0,0-1,-1 0,1 0,7-3,21-8,-13 8,519-118,-477 117,120 3,-143 4,-334 15,-103-5,299-11,156 1,0-2,0-3,-1-2,70-17,-66 8,1 2,0 3,0 3,97 1,516 8,-651-2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9:05:16.670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3663 495 24575,'0'0'0,"-4"0"0,-14 0 0,-4-5 0,-5-1 0,-8 1 0,0 0 0,-6 2 0,-5-5 0,-3 2 0,8-6 0,-1 1 0,4 2 0,3-3 0,3 2 0,2 2 0,2 3 0,0 1 0,1 2 0,1 2 0,-6 0 0,-1-5 0,0-1 0,2 1 0,0 1 0,2 1 0,1 1 0,0 1 0,0 1 0,1-1 0,0 2 0,0-1 0,0 0 0,0 0 0,5-5 0,0-1 0,6-4 0,-1-1 0,4-3 0,3-4 0,4-3 0,3-3 0,1-2 0,2-1 0,6 5 0,0 0 0,6 5 0,-1-1 0,3-1 0,4 4 0,4-3 0,2 5 0,2-3 0,1 3 0,0 4 0,1 2 0,0 3 0,0 2 0,0 2 0,-1 0 0,1 1 0,-1-1 0,6 1 0,0-1 0,0 0 0,-1 1 0,-2-1 0,5 0 0,10 0 0,0 0 0,3 0 0,9 0 0,-5 0 0,7 0 0,1 0 0,-1 0 0,-6 0 0,-7 5 0,5 1 0,-5-1 0,1 5 0,-4-1 0,-5-1 0,-3-3 0,-3-1 0,-3-2 0,-1-1 0,4 5 0,1-1 0,4 1 0,0-2 0,-1-1 0,-3-1 0,-1-1 0,-2-1 0,-2 0 0,0 0 0,-6 5 0,-12 6 0,-11 0 0,-4 5 0,-8-2 0,-6-3 0,2 2 0,-9 3 0,-1-2 0,-3 2 0,1 3 0,-1-2 0,1-4 0,6 1 0,0-2 0,1 1 0,-1-1 0,-1 2 0,-1-2 0,-1-3 0,-1 3 0,0-3 0,5 4 0,0-2 0,1-2 0,-2-3 0,-2-2 0,0-2 0,-1-1 0,-1-1 0,0 0 0,-1-1 0,1 1 0,-6-1 0,0 1 0,-6 0 0,1 0 0,2 0 0,-3 0 0,1 0 0,-8 5 0,-9 1 0,1 0 0,-6-1 0,-6 4 0,-1-2 0,-3 6 0,7-3 0,8-1 0,9-2 0,8-3 0,6-2 0,3-1 0,2-1 0,1 0 0,0 0 0,1-1 0,-1 1 0,-1 0 0,0-1 0,-5 1 0,-1 0 0,0 0 0,1 0 0,-4 0 0,1 0 0,1 0 0,-4 0 0,1 0 0,2 0 0,3 0 0,-5 0 0,2 0 0,2 0 0,-5 0 0,2 0 0,-4 0 0,7-5 0,2-1 0,3-5 0,1 1 0,1 1 0,0 3 0,0 1 0,-1-3 0,0-5 0,0 2 0,0 1 0,0-3 0,0 2 0,-1 2 0,1 4 0,-1-5 0,6-2 0,1 0 0,-1 2 0,0-3 0,-3 2 0,0 3 0,4-4 0,0 3 0,5-4 0,-1 2 0,-2 2 0,4-3 0,-2 3 0,3-5 0,-2 3 0,3-3 0,3-3 0,-2-4 0,2-2 0,3-3 0,2-1 0,-4 5 0,-3 6 0,-5 4 0,-4 11 0,2 9 0,-2 2 0,-1 1 0,4 3 0,4 4 0,0 3 0,-3-3 0,-2-3 0,-3-5 0,-3-3 0,-1-4 0,-1-2 0,0-1 0,-1-1 0,0 1 0,0-1 0,1 0 0,-1 1 0,6-6 0,0 0 0,1 1 0,-2 0 0,-1 2 0,-1 1 0,-1 1 0,-1 0 0,0 1 0,-1 0 0,1 1 0,-1-1 0,1 0 0,4-5 0,2-1 0,-1 0 0,-1 1 0,-1 2 0,-1 1 0,-1 0 0,-1 2 0,0 0 0,5 6 0,6 5 0,5 6 0,-1-1 0,4 3 0,-4-3 0,2 2 0,2 1 0,2 3 0,2 2 0,2 1 0,2 2 0,0 0 0,0 0 0,0 1 0,1 0 0,-1 0 0,0-1 0,1 1 0,-1-1 0,0 0 0,0 1 0,0-1 0,0 0 0,5-5 0,7-6 0,-1-10 0,5-11 0,3-4 0,3-6 0,8-4 0,-4-5 0,2 4 0,-2 4 0,1-1 0,0-6 0,-1 2 0,1-1 0,1 4 0,-1-1 0,0 4 0,0 4 0,-5-2 0,0 3 0,0-2 0,0 1 0,2 3 0,2-4 0,-6-2 0,1 1 0,1 2 0,1 3 0,1 3 0,2 7 0,0 3 0,6 6 0,-4 4 0,-1 1 0,-5 2 0,-2 2 0,-4 3 0,-5 2 0,-5 2 0,-2 0 0,-8-5 0,-2 0 0,0 0 0,-5 1 0,-4-4 0,0 1 0,-2-5 0,-3-4 0,3 2 0,-1-3 0,3 2 0,-2-1 0,-1 3 0,-4-3 0,-1-2 0,-2 3 0,-2 4 0,0-3 0,11-2 0,5-8 0,11-3 0,9-9 0,8-6 0,5-4 0,4 0 0,3-2 0,-6-1 0,1-1 0,-1 3 0,6 5 0,7-1 0,1-1 0,11-3 0,3-2 0,4 3 0,7 4 0,1 5 0,-1-2 0,-1 3 0,-1 3 0,-8 1 0,-7 3 0,-7 1 0,-4 0 0,-4 1 0,2 1 0,6-1 0,-1 1 0,-1-7 0,-1 1 0,-3 0 0,3 0 0,-1 2 0,0 1 0,-2 1 0,-2 0 0,4 1 0,0 0 0,4 0 0,5 1 0,4-1 0,4 0 0,2 0 0,-5 0 0,-4 0 0,-5 0 0,-5 0 0,-3 0 0,-2 0 0,-2 0 0,-1 0 0,6 0 0,5 0 0,7 0 0,-2 0 0,4 0 0,-3 0 0,2 0 0,-4 0 0,3 0 0,-4 0 0,-3 0 0,2 0 0,-2 0 0,-2 0 0,-3 0 0,-2 0 0,5 0 0,-2 0 0,0 0 0,-1 0 0,-2 0 0,-1 0 0,-1 0 0,-6 5 0,0 1 0,-6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9:05:20.841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1336.14844"/>
      <inkml:brushProperty name="anchorY" value="1053.66309"/>
      <inkml:brushProperty name="scaleFactor" value="0.5"/>
    </inkml:brush>
  </inkml:definitions>
  <inkml:trace contextRef="#ctx0" brushRef="#br0">1198 1 24575,'0'0'0,"-4"0"0,-8 0 0,-4 0 0,-6 0 0,-2 0 0,-3 0 0,-1 0 0,0 0 0,-1 0 0,1 0 0,0 0 0,0 0 0,1 0 0,-1 0 0,1 0 0,0 0 0,-1 0 0,1 0 0,0 0 0,-1 0 0,1 0 0,0 0 0,0 0 0,-1 0 0,1 0 0,0 0 0,-1 5 0,1 1 0,0-1 0,-1 5 0,1-1 0,0-1 0,-1-2 0,1-3 0,0 0 0,0-2 0,-1-1 0,1 0 0,0-1 0,-1 1 0,1 0 0,5 5 0,0 0 0,1 1 0,-2-2 0,-1-1 0,4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9:05:26.911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3550.2771"/>
      <inkml:brushProperty name="anchorY" value="1989.02527"/>
      <inkml:brushProperty name="scaleFactor" value="0.5"/>
    </inkml:brush>
  </inkml:definitions>
  <inkml:trace contextRef="#ctx0" brushRef="#br0">4592 376 24575,'0'0'0,"-5"0"0,-6 0 0,-6 0 0,-4 0 0,-3 0 0,-3 0 0,-1 0 0,-6 0 0,0 0 0,-11 0 0,-15 5 0,-10 1 0,-2 5 0,-10-1 0,-3-1 0,4-2 0,11 3 0,7-1 0,5-3 0,9-1 0,7 4 0,1-2 0,4-1 0,4-1 0,1-2 0,3-1 0,-5-1 0,2-1 0,5 5 0,1 0 0,2 1 0,-1-2 0,0-1 0,0-1 0,-1-1 0,-1-1 0,0 0 0,0 0 0,-1 0 0,1 0 0,0 0 0,-1 0 0,1-1 0,-1 1 0,1 0 0,0 0 0,-1 0 0,1 0 0,0 0 0,-1 6 0,-4-1 0,-1 1 0,5 4 0,2-1 0,1-2 0,0-1 0,-6-2 0,0 4 0,-1-1 0,1-1 0,1-2 0,-5-1 0,1-1 0,-5-1 0,1-1 0,2 0 0,2 0 0,3 0 0,1-1 0,1 1 0,-4 0 0,-5 0 0,-11 0 0,1 0 0,2 0 0,-1 0 0,4 0 0,4 0 0,5 0 0,2 0 0,3 0 0,1 0 0,-4 0 0,-6 0 0,1 0 0,0 0 0,-3 0 0,2 0 0,2 0 0,-3 0 0,-4 0 0,-3 0 0,2 0 0,-2 0 0,-2 0 0,-2 0 0,3 0 0,0 0 0,4 0 0,-7 0 0,-2 0 0,4 0 0,-2 0 0,6 0 0,4 0 0,4 0 0,4 0 0,-3 0 0,2 0 0,0 0 0,-3 0 0,1 0 0,1 0 0,1 0 0,2 0 0,2 0 0,1 0 0,0 0 0,-5 0 0,1 0 0,-1 0 0,2 0 0,0 0 0,2 0 0,6-6 0,7-5 0,-1-6 0,6-4 0,3-4 0,2-1 0,4-2 0,1-1 0,1 1 0,6-6 0,6 6 0,5 1 0,0 0 0,7 1 0,3-1 0,8 6 0,0 1 0,0 4 0,-1-1 0,-2 4 0,-2 4 0,-1-3 0,-1 3 0,0 2 0,-1 2 0,0 2 0,0 2 0,-6-5 0,1 0 0,0-5 0,0 1 0,2-4 0,1-3 0,1 1 0,1 4 0,1 3 0,-6 8 0,-1 4 0,1 1 0,-4 6 0,0-1 0,7 5 0,3-2 0,11 4 0,8 2 0,5-2 0,3-3 0,7-4 0,-5-3 0,0-3 0,-7 3 0,-7 5 0,-5 0 0,-5-2 0,-4-2 0,-2-2 0,0-2 0,-1 4 0,0-1 0,1-1 0,-1-1 0,1-1 0,0-1 0,0-1 0,1-1 0,-1 0 0,0 0 0,1-1 0,-1 1 0,0 0 0,1 0 0,-1 0 0,0 0 0,0 0 0,6 0 0,6 0 0,-1-6 0,5 1 0,4-6 0,2-5 0,8 2 0,-3 2 0,-5 3 0,-6 3 0,-6-3 0,-4 2 0,-3 1 0,3 2 0,-1-4 0,5 0 0,0 2 0,-2 1 0,-2 2 0,-1 1 0,3-5 0,-1 2 0,-1-1 0,4 2 0,-1 1 0,-1 1 0,-2 1 0,-3 1 0,0 0 0,-2 0 0,-1 0 0,0 1 0,1-1 0,-1 0 0,-1-5 0,1-1 0,1 0 0,4 2 0,1 1 0,5 0 0,0 2 0,-2 1 0,-2 0 0,-2 0 0,-2 0 0,-1 0 0,-2 1 0,0-1 0,0 0 0,0 0 0,0 0 0,0 5 0,0 1 0,0 5 0,1-1 0,-1-1 0,-5 3 0,0-2 0,-1-1 0,2-3 0,1-2 0,7-2 0,0-2 0,2 0 0,-1 0 0,-1 0 0,-2-1 0,0 1 0,-1 0 0,-1-1 0,1 1 0,-1 0 0,0 0 0,0 0 0,0 0 0,0 0 0,1 0 0,-1 0 0,0 0 0,1 0 0,-1 0 0,0 0 0,0 0 0,1 0 0,-1 0 0,1 0 0,-1 0 0,-5 6 0,-6 5 0,-5 5 0,-5 5 0,-9 4 0,-2 2 0,-7 1 0,1 0 0,-4 6 0,-4-6 0,-3 6 0,3-2 0,4 0 0,4-1 0,-1-7 0,3-1 0,-3-1 0,-3-4 0,1 0 0,-3 2 0,-2-4 0,2 1 0,4 3 0,4 1 0,-3-3 0,-2 2 0,-3-5 0,1 2 0,-2-3 0,3 1 0,-2-2 0,-2-4 0,-2-2 0,-3-4 0,-1-1 0,-1-1 0,-1-1 0,-1-1 0,0 0 0,0 1 0,0-1 0,6-4 0,1-1 0,4-5 0,0 0 0,-1 2 0,-3 2 0,-2-3 0,-1 2 0,-2-4 0,4-4 0,0 2 0,0 2 0,-1 3 0,-2 4 0,0 2 0,-1 2 0,-1 0 0,-1 2 0,1-1 0,-1 1 0,1 0 0,-1-1 0,1 0 0,0 0 0,-1 0 0,1 0 0,-1 6 0,-4-1 0,-1 6 0,0-1 0,1-1 0,-4-2 0,-5 3 0,2-2 0,-5-1 0,3-2 0,3 3 0,3 5 0,3-1 0,2-1 0,2-3 0,1-3 0,0-2 0,0-2 0,1-1 0,-1 0 0,0 0 0,0-1 0,0 1 0,-1-1 0,1 1 0,0 0 0,-1 0 0,1 0 0,0 0 0,-1 0 0,1 0 0,0 0 0,-1 0 0,1 0 0,5-5 0,6-7 0,0 1 0,4-5 0,-1 2 0,2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9:05:38.644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6842.70166"/>
      <inkml:brushProperty name="anchorY" value="2663.31104"/>
      <inkml:brushProperty name="scaleFactor" value="0.5"/>
    </inkml:brush>
  </inkml:definitions>
  <inkml:trace contextRef="#ctx0" brushRef="#br0">1 304 24575,'0'0'0,"0"5"0,0 7 0,0 4 0,0 5 0,0 4 0,0 2 0,0 1 0,0 0 0,0 1 0,0-1 0,0 0 0,0 0 0,0-1 0,0 1 0,0-1 0,5-5 0,1-11 0,5-7 0,10-3 0,5-3 0,14-1 0,12-5 0,17-5 0,4 0 0,6 2 0,-3 3 0,-5 2 0,-10 3 0,-10 1 0,-9 2 0,-7 0 0,0-5 0,-2 0 0,-2 0 0,-1-5 0,5-4 0,-2 0 0,0 3 0,4-3 0,-6-2 0,3 1 0,5-2 0,-2 3 0,0 4 0,2-3 0,9-8 0,15-3 0,15-9 0,7 3 0,14-5 0,2 1 0,10 6 0,-4 2 0,-9 7 0,-12 0 0,-16 5 0,-10 5 0,-11 3 0,-9 2 0,-7 3 0,-3 1 0,-4 1 0,0 0 0,-1-1 0,0 1 0,1-1 0,1 1 0,0-1 0,-1 0 0,2 0 0,-12 0 0,-11 0 0,-11 0 0,-9 0 0,-12 0 0,-15 0 0,2 5 0,-5 1 0,3-1 0,-3 0 0,-1-2 0,-3-1 0,-3 5 0,5-1 0,4-1 0,5 0 0,5-2 0,-3-1 0,2-1 0,1-1 0,2 0 0,1 0 0,2 0 0,-6-1 0,1 6 0,-5 1 0,1-1 0,1 0 0,-3-2 0,2-1 0,1 0 0,3-2 0,2 0 0,2 0 0,1 0 0,1-1 0,0 1 0,-6 0 0,1 0 0,-1 0 0,2 0 0,0 0 0,2 0 0,0 0 0,1 0 0,1 0 0,0 0 0,0 0 0,0 0 0,-6 0 0,0 0 0,-5 0 0,0 0 0,2 0 0,2 0 0,2 0 0,3 0 0,0 0 0,1 0 0,1 0 0,0 0 0,0 0 0,1 0 0,-1 0 0,-1 0 0,1 0 0,0 0 0,0 0 0,-1 0 0,1 0 0,0 0 0,5 6 0,5 5 0,7 6 0,4 4 0,3 4 0,8-4 0,6-4 0,7-6 0,5 2 0,2-4 0,3-2 0,0 3 0,1 4 0,-1-2 0,6-1 0,5-4 0,11 4 0,-1-3 0,8 5 0,7-3 0,-4 4 0,10 3 0,4-2 0,9-3 0,-8-3 0,7-3 0,6-3 0,-10-2 0,10-1 0,0-1 0,0 1 0,0-1 0,3 0 0,-6 1 0,-13 0 0,-2-6 0,-6 1 0,-3-1 0,2-4 0,-2 1 0,-7 2 0,-6 1 0,-3 2 0,-4 2 0,-5-4 0,-4 0 0,-2 0 0,-2 2 0,0 1 0,-2 2 0,1-6 0,5-4 0,0 0 0,1 1 0,-2 2 0,0 3 0,-2 2 0,0 2 0,-2 0 0,1 1 0,4 1 0,12-1 0,5 1 0,5-1 0,3 0 0,5-5 0,1-1 0,0 0 0,-8 1 0,-2 2 0,-6 1 0,-1 0 0,-6 2 0,3 0 0,-4 0 0,2 0 0,-2 0 0,-3 1 0,-3-1 0,-2 0 0,-1 0 0,-2 0 0,-1 0 0,0 0 0,-1 0 0,1 0 0,0 0 0,0 0 0,0 0 0,-10 0 0,-7-6 0,-10-4 0,-10-2 0,-7 2 0,-6-3 0,-3 2 0,-2 2 0,-1-2 0,-1-4 0,1 2 0,1 2 0,0 3 0,0 3 0,6-4 0,0 2 0,6-4 0,-1 1 0,-1 2 0,-3 1 0,-2-2 0,-1-4 0,-2 1 0,-1 1 0,5-2 0,0 3 0,-1 1 0,0 3 0,-1 3 0,-1 1 0,-1 1 0,-1 1 0,-1 1 0,1-1 0,-1 1 0,1-1 0,-1 0 0,1 1 0,-1-1 0,1 0 0,0 0 0,-1 0 0,-4 0 0,-1 0 0,0 0 0,1 0 0,1 0 0,2 5 0,-5 6 0,1 0 0,0-1 0,1-2 0,2-2 0,-5 2 0,1-1 0,1-1 0,1-1 0,7 3 0,1-1 0,7 5 0,0-1 0,-2-2 0,-1 3 0,-3-2 0,4 3 0,-1 4 0,-1-3 0,-2 4 0,4 1 0,4 4 0,5 1 0,4 2 0,4 1 0,6-5 0,8 0 0,5-6 0,6-4 0,-3 1 0,1 3 0,2-3 0,1 3 0,-4 2 0,1-2 0,-6 2 0,-3 2 0,-4 2 0,-4 2 0,-8-4 0,-7-4 0,-6-5 0,-5-5 0,-4-3 0,-1-2 0,-1-1 0,-1-1 0,0 0 0,-5 0 0,-5 1 0,0-1 0,2 1 0,1 0 0,3 0 0,3 0 0,1 0 0,1 0 0,1 0 0,0 0 0,0 0 0,1 0 0,-1 0 0,0 0 0,-1 0 0,1 0 0,0 0 0,0 0 0,-6 0 0,0 5 0,-6 1 0,7 5 0,-9-1 0,1-1 0,-4-2 0,3-3 0,-3 4 0,-3-1 0,4 4 0,3-1 0,4-1 0,3 2 0,-3-1 0,2 3 0,1-1 0,2-3 0,1-2 0,-4-3 0,0-2 0,1-1 0,2-1 0,-5 0 0,1-1 0,1 1 0,2-1 0,2 1 0,11 0 0,13 0 0,12 0 0,9 0 0,7 0 0,5 0 0,7 0 0,7 0 0,10 0 0,16 0 0,20 0 0,44-6 0,16 0 0,31 1 0,-8 0 0,-10-4 0,-18 1 0,-26-4 0,-21 1 0,-23 2 0,-19 3 0,-13 2 0,-10 1 0,-4 2 0,8-4 0,0-1 0,1 1 0,-1 1 0,-2 1 0,-2 2 0,-1 0 0,0 0 0,-2 1 0,0 0 0,0 1 0,0-1 0,0 0 0,0 0 0,0 0 0,1 0 0,-1 0 0,0 0 0,1 0 0,-1 0 0,0 0 0,0 0 0,1 0 0,-6-5 0,5-1 0,6-5 0,6 1 0,6 1 0,0 3 0,2 1 0,2 3 0,-9-5 0,-4 0 0,-4 2 0,-4 0 0,-1 2 0,4 2 0,1 0 0,0 0 0,-1-4 0,-1 0 0,-1-1 0,-1 2 0,0 1 0,-1 1 0,0 1 0,0 0 0,-5-4 0,0 0 0,-1-1 0,2 2 0,1 1 0,1 1 0,-4-5 0,0 1 0,1 1 0,1 0 0,1 2 0,1 1 0,2 1 0,-1 1 0,-4-5 0,-5-6 0,-7-6 0,-3-4 0,-5-3 0,-6-3 0,-2 0 0,-1-7 0,1 0 0,2 0 0,1 1 0,2 2 0,0 2 0,1 0 0,0 1 0,0 1 0,-5-1 0,0 1 0,-6 6 0,1 0 0,1-1 0,-3 5 0,-3 4 0,1-1 0,-3-2 0,3-3 0,-3 3 0,-1 3 0,-3 3 0,-3 5 0,-1 2 0,-2 2 0,-5 1 0,-2 0 0,1 1 0,-5 0 0,1-1 0,2 1 0,2 4 0,1 1 0,3 5 0,1-1 0,0-1 0,-4-2 0,-1 2 0,6 5 0,1 4 0,1-2 0,6 3 0,-6 7 0,-1-3 0,5 2 0,-2-6 0,1-4 0,-2 0 0,-1-4 0,0 3 0,-2 2 0,0-2 0,5 3 0,1-3 0,-1-4 0,-1-3 0,4 3 0,-1-2 0,0 4 0,-3-2 0,0-2 0,-3-2 0,5-2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9:06:02.40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2653.21265"/>
      <inkml:brushProperty name="anchorY" value="1540.05786"/>
      <inkml:brushProperty name="scaleFactor" value="0.5"/>
    </inkml:brush>
  </inkml:definitions>
  <inkml:trace contextRef="#ctx0" brushRef="#br0">168 386 24575,'0'0'0,"-5"0"0,-1-5 0,0-6 0,-4 0 0,-4 1 0,1-3 0,-4-4 0,3-3 0,-3 2 0,-2 4 0,3-1 0,4-3 0,3-1 0,3-4 0,4-2 0,1-1 0,1-1 0,6 5 0,5 5 0,7 6 0,4 5 0,-2 8 0,1 3 0,-4 6 0,1 0 0,1 5 0,3-3 0,1-2 0,3-3 0,0-3 0,1 3 0,1-1 0,-1 4 0,1-1 0,-6 3 0,0-1 0,0-2 0,1 2 0,1-2 0,-4 3 0,0-2 0,1-2 0,-3 3 0,0-2 0,2-2 0,2-3 0,1-1 0,2-3 0,2 0 0,0-1 0,1 0 0,-1-1 0,1 1 0,-1 0 0,1-1 0,0 1 0,-1 0 0,0 0 0,1 0 0,-1 0 0,0 0 0,1 0 0,-1 0 0,0 0 0,0 0 0,1 0 0,-7 6 0,-4 5 0,-7 5 0,-9 0 0,-4 3 0,-8 2 0,-5 2 0,-5 2 0,-3 1 0,-3 2 0,-1-1 0,-5 1 0,4-1 0,-5 7 0,1-1 0,1 0 0,1-1 0,1-1 0,2-2 0,0-6 0,6-1 0,0-5 0,1 0 0,3 1 0,0-4 0,-1-2 0,-3-4 0,-1-4 0,-2-1 0,-1-3 0,-2 0 0,1 0 0,5-6 0,0-1 0,5-4 0,0 0 0,-2 2 0,-1 2 0,-3 3 0,-2-4 0,-1-4 0,-1-5 0,5-4 0,0 2 0,0-2 0,4-1 0,5-1 0,-2-2 0,5-1 0,-3 4 0,2 1 0,2-1 0,4-1 0,-4-1 0,1-2 0,-3 0 0,-5 4 0,2 1 0,2-1 0,8 4 0,10 5 0,13 4 0,7 4 0,3 3 0,9-4 0,-1 1 0,5-5 0,-7-5 0,-3 1 0,-2 3 0,3 2 0,0 3 0,-2 3 0,-5-4 0,-2 1 0,-1 0 0,6 2 0,1 1 0,-5-4 0,11 1 0,-5-5 0,-1 1 0,4 1 0,-1 3 0,0 1 0,-1 3 0,-2 1 0,-1-5 0,-1 1 0,0 0 0,5 1 0,-1 1 0,6 1 0,0 1 0,3 0 0,-1 1 0,-3 1 0,3-1 0,-3 0 0,-1 0 0,-3 0 0,-3 0 0,0 1 0,-3-1 0,0 0 0,1 0 0,-2 0 0,7 0 0,5 0 0,0 0 0,-1 0 0,-1 0 0,-4 0 0,-1 0 0,-2-6 0,-1 1 0,-6-6 0,-1 0 0,-5-3 0,-5-4 0,-4-3 0,-3-3 0,-3-2 0,-6 5 0,-7 4 0,-6 6 0,-4 4 0,-3 4 0,3 7 0,-1 2 0,1 6 0,-2-1 0,-1-1 0,4 3 0,0 3 0,5 3 0,-1-1 0,-1 1 0,-3 8 0,-2-4 0,-2-4 0,4 5 0,0-4 0,-1 2 0,-1 0 0,-2 2 0,0-5 0,4 1 0,5 1 0,-1 2 0,0-4 0,-3 0 0,4 2 0,-3-4 0,-1 2 0,-2-5 0,-2-3 0,4-4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9:06:13.881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594.49866"/>
      <inkml:brushProperty name="anchorY" value="390.2417"/>
      <inkml:brushProperty name="scaleFactor" value="0.5"/>
    </inkml:brush>
  </inkml:definitions>
  <inkml:trace contextRef="#ctx0" brushRef="#br0">165 1 24575,'0'0'0,"5"0"0,7 0 0,5 0 0,4 0 0,4 0 0,1 0 0,2 0 0,0 0 0,1 0 0,-1 0 0,0 0 0,0 0 0,-1 0 0,1 0 0,-1 0 0,1 0 0,-1 0 0,0 0 0,0 0 0,1 0 0,-1 0 0,0 0 0,1 0 0,-1 0 0,0 0 0,0 0 0,-10 0 0,-12 5 0,-11 1 0,-9-1 0,-7 0 0,1 4 0,-1-1 0,-2-1 0,4 3 0,0 0 0,-7 3 0,-1 3 0,-1-1 0,-1 2 0,0-2 0,1 1 0,6 3 0,6 2 0,0-3 0,0-3 0,-2 0 0,3 2 0,-3-2 0,-1-4 0,3 2 0,-1-3 0,-2-2 0,-2-2 0,-2-3 0,-1-2 0,-2 0 0,0-1 0,-1-1 0,1 1 0,-1-1 0,6-4 0,6-7 0,-1 1 0,5-5 0,-2-2 0,3-5 0,3-1 0,2-8 0,3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9:06:23.458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1774.65137"/>
      <inkml:brushProperty name="anchorY" value="1246.41431"/>
      <inkml:brushProperty name="scaleFactor" value="0.5"/>
    </inkml:brush>
  </inkml:definitions>
  <inkml:trace contextRef="#ctx0" brushRef="#br0">313 0 24575,'0'0'0,"-5"0"0,-6 0 0,-6 0 0,-4 0 0,-3 0 0,-3 0 0,-1 0 0,-1 0 0,1 0 0,0 0 0,0 0 0,0 0 0,6 6 0,11-1 0,6 6 0,10-1 0,3 5 0,11-3 0,5-2 0,4-3 0,1 3 0,1-2 0,0 4 0,0-2 0,4-1 0,0-3 0,-1-2 0,4-2 0,0-1 0,-3-1 0,0 0 0,-3-1 0,-2 1 0,-1-1 0,0 1 0,-7-6 0,-5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9:06:29.401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471.52548"/>
      <inkml:brushProperty name="anchorY" value="105.95801"/>
      <inkml:brushProperty name="scaleFactor" value="0.5"/>
    </inkml:brush>
  </inkml:definitions>
  <inkml:trace contextRef="#ctx0" brushRef="#br0">744 302 24575,'0'0'0,"-5"0"0,-6 0 0,-6 0 0,-4 0 0,-4 6 0,-1-1 0,-8 1 0,0-1 0,0-2 0,2-1 0,-5-1 0,1 0 0,2-1 0,1-1 0,3 1 0,0 0 0,2 0 0,1 0 0,-1 0 0,1 0 0,1-1 0,-1 1 0,-1 0 0,1 1 0,0-1 0,0 0 0,5 5 0,11 1 0,12 5 0,9 0 0,9-2 0,5-3 0,3-1 0,2-2 0,0-2 0,1-1 0,-1 0 0,-1-1 0,0 1 0,0 0 0,0-1 0,-1 1 0,0 0 0,0 0 0,0 0 0,1 0 0,-1 0 0,0 0 0,0 0 0,1 0 0,-1 0 0,1 0 0,-1 0 0,-5-5 0,-1-1 0,-4-5 0,-1 0 0,3 2 0,2 2 0,2-3 0,1 2 0,2 1 0,-4-3 0,-1 1 0,2 2 0,0-4 0,1 2 0,2 2 0,-5-4 0,0 2 0,1 2 0,1 1 0,1 3 0,1 1 0,2 1 0,0 1 0,0 1 0,0-1 0,1 0 0,0 1 0,4-1 0,1 0 0,1 0 0,-2 0 0,-2 0 0,0 0 0,-2 0 0,0 0 0,-1 0 0,-5-5 0,0-1 0,-6-5 0,-5-5 0,-4-4 0,-3-3 0,-8 2 0,-7 5 0,-1 0 0,-5 3 0,-3 4 0,-2 3 0,2-3 0,-1 2 0,0 2 0,-3-5 0,-6 1 0,-1 2 0,-7 2 0,-10 1 0,-5 2 0,-4 1 0,-12 1 0,11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08:58:06.30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08:58:11.6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29,'1886'0,"-1879"0,-4 1,0-1,1 0,-1 0,1 0,-1 0,1-1,-1 1,0-1,1 0,-1 0,0 0,0 0,0-1,3-1,-5 2,-1 1,0 0,0-1,0 1,0 0,0-1,0 1,0 0,0-1,0 1,-1 0,1-1,0 1,0 0,0-1,0 1,0 0,0-1,-1 1,1 0,0 0,0-1,-1 1,1 0,0 0,0-1,-1 1,1 0,0 0,-1 0,1-1,0 1,0 0,-1 0,1 0,0 0,-1 0,1 0,0 0,-1 0,1 0,-1 0,1 0,0 0,-1 0,1 0,-20-4,-38 0,-83 4,60 1,59 1,-1 0,1 2,1 0,-32 12,29-9,0-1,0 0,-35 2,-322-6,188-5,-571 3,741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8:19.4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5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28 215 24575,'0'-5'0,"0"-6"0,0-5 0,0-6 0,0-2 0,0-3 0,0-1 0,0-1 0,-5 5 0,-6 7 0,-1 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6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79 24575,'0'44'0,"-3"0"0,-10 59 0,5-25 0,5 146 0,3-195 0,0-606-1365,0 553-5461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08:57:1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0 306 24575,'0'400'0,"0"-968"0,0 556 0,1-1 0,0 1 0,0 0 0,1-1 0,1 1 0,0 0 0,1 0 0,7-18 0,-10 30 0,-1-1 0,0 1 0,0-1 0,0 1 0,0-1 0,1 1 0,-1-1 0,0 1 0,1-1 0,-1 1 0,0-1 0,1 1 0,-1 0 0,0-1 0,1 1 0,-1-1 0,1 1 0,-1 0 0,1 0 0,-1-1 0,1 1 0,-1 0 0,1 0 0,-1 0 0,1-1 0,-1 1 0,1 0 0,-1 0 0,1 0 0,0 0 0,-1 0 0,1 0 0,-1 0 0,1 0 0,-1 0 0,1 0 0,0 1 0,1 0 0,-1 0 0,0 1 0,1-1 0,-1 0 0,0 1 0,0-1 0,0 1 0,0 0 0,0-1 0,0 1 0,1 2 0,14 49 0,-12-24 0,2 54 0,-6-54 0,2-1 0,6 32 0,0-10-455,-3 0 0,-1 100 0,-5-126-6371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3286F-56CE-44F3-A4E3-28C6E31F0266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CAD44-1C6B-48BB-ABC1-99337CFB3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6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AD44-1C6B-48BB-ABC1-99337CFB34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8520-5302-DBA5-0351-E0257819B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0969E-42CC-3500-92D5-FFC5881E7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C5FE6-0277-CBCF-E96A-BA334396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5A3E0-D7EE-E04A-2243-C83A6553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A1F2D-10E3-42E3-3A5D-AE67CC33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2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5E03-F800-485B-885A-94DB79CE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BCE8D-6315-330A-53D4-4496D3B2A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8FCEB-BF1E-8F0F-8EBA-A19A445E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AC510-0072-9F7C-6512-1FB3FF7B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0B5C2-E27E-5C92-92B6-522C9413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DBEF78-7CD4-DDF5-19B8-2C3E088D6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4A9EF-30EE-96AA-EC63-19D74A50E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78D9A-0112-3345-B84D-FE1F6CEDF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937A6-38B4-01A6-DE24-0913E9F6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E0A2F-F50E-16E5-E76E-F36EC0EC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8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3CDB-43FB-C6FD-0A9A-5B24386E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0843-EB38-B9C5-095D-4D703DC5A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D672E-DBED-2A6C-2066-8715E207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5BA26-49F5-1256-780E-C011BB72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5AC1-3264-BED1-6164-52F611BD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5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E940-A49E-9545-0B92-B596847C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6D6F1-11DB-5BB2-8E9E-A064340C9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53C1A-4AB9-8BF6-ECD9-ED630C401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6423C-4D2E-BCD6-BC7E-FBC50575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9A87A-76D7-E7F2-6514-D619379D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7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ACC0-8C73-F00F-D119-CAC0C4A3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126ED-ED9F-7E8D-A522-7C905ACAB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1B067-07D0-31C7-19E2-360E62283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D4374-633C-184D-0D4A-53883A43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74E90-D7DF-6761-1A2A-B821B4C0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87F0A-3C8B-08E3-D54C-397B4F0D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A99A-497E-47B8-DD09-BFD04007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E95EB-F244-386C-C504-F62E73D96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25881-BAC2-078C-9A28-AC1EE00A5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0B86C-7931-FDD7-74B3-C4120DD45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E139B-96C5-4D2D-D376-1055B84F0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A207D-9521-9E31-D22A-6ECC535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1DB053-45DD-2793-E3D9-58C2E7130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B06AE-3E8D-B7BC-0677-F13C5DA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9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D630-4AD0-234E-7292-49FE51CD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2D357-26D3-65AF-88CB-14CDDB5E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5349-D3DD-68B7-5806-0A15E1AE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D61CD-6519-AFEB-5D4B-430310C2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7EEF4-FCAD-E03A-BAD4-829DBD61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3C18A-3C08-35B1-CEE9-4A798816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E5671-0FDF-DCFA-9724-EA744795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1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E946-2906-AEA2-5A65-67BE46DB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E06F-786C-4FC9-03BA-29502BB5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D455E-05C3-F20D-57E0-09AEE1E2C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E2903-8A95-6A81-48E6-FBA3E546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13E63-50E3-42D4-8D3D-87AEC9DC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F67CE-F6A2-BD61-6455-4F10554E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09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6AB-5BC5-0629-0AF4-695BEF97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D0AF0-DC34-81A6-44B0-22D28141A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79E6F-32E5-E4CB-6980-4764F03BC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4F280-CF8B-1795-45F6-CF9168F9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61316-D159-9C5D-1F15-7B6D6EBD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AE3A3-AE91-A23C-B9D1-A584E211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2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7ADC6-34C3-81E7-CA85-4D4033FE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5FAF8-0303-21F3-F0D3-07C043705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AD5CC-4417-6B29-27B2-93D348345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D3D60-7E1E-4697-9EE9-67692CF43C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248CD-A4B3-F323-DC2C-288807772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0E682-B3B6-5760-40AC-0065E7C5C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4DFC2-7C2A-42CA-8DC3-08C5AAEE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7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25.xml"/><Relationship Id="rId18" Type="http://schemas.openxmlformats.org/officeDocument/2006/relationships/image" Target="../media/image29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26.png"/><Relationship Id="rId17" Type="http://schemas.openxmlformats.org/officeDocument/2006/relationships/customXml" Target="../ink/ink27.xml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23.xml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customXml" Target="../ink/ink14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image" Target="../media/image18.png"/><Relationship Id="rId33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customXml" Target="../ink/ink13.xml"/><Relationship Id="rId32" Type="http://schemas.openxmlformats.org/officeDocument/2006/relationships/customXml" Target="../ink/ink19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2.xml"/><Relationship Id="rId28" Type="http://schemas.openxmlformats.org/officeDocument/2006/relationships/customXml" Target="../ink/ink16.xml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31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customXml" Target="../ink/ink11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0307-4352-41D8-275B-4055CF2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5613"/>
            <a:ext cx="9144000" cy="2005781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Cloud Computing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14FEE-D0B5-D5E3-340D-8C6D006FD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7187" y="5987845"/>
            <a:ext cx="2900516" cy="422786"/>
          </a:xfrm>
        </p:spPr>
        <p:txBody>
          <a:bodyPr>
            <a:normAutofit/>
          </a:bodyPr>
          <a:lstStyle/>
          <a:p>
            <a:r>
              <a:rPr lang="en-US" dirty="0"/>
              <a:t>- Lanka Durga Prasad</a:t>
            </a:r>
          </a:p>
        </p:txBody>
      </p:sp>
    </p:spTree>
    <p:extLst>
      <p:ext uri="{BB962C8B-B14F-4D97-AF65-F5344CB8AC3E}">
        <p14:creationId xmlns:p14="http://schemas.microsoft.com/office/powerpoint/2010/main" val="45962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0C60-92F6-9668-F028-99D2C740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2959510" y="2743200"/>
            <a:ext cx="1425677" cy="259571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9F36AA-31F9-11E5-1CAA-99F3B0594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94" y="848706"/>
            <a:ext cx="10221211" cy="4903164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D3C84C-B9C9-A555-6BE5-361F2A6A0535}"/>
                  </a:ext>
                </a:extLst>
              </p14:cNvPr>
              <p14:cNvContentPartPr/>
              <p14:nvPr/>
            </p14:nvContentPartPr>
            <p14:xfrm>
              <a:off x="5485297" y="2869788"/>
              <a:ext cx="1567800" cy="282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D3C84C-B9C9-A555-6BE5-361F2A6A05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2657" y="2807148"/>
                <a:ext cx="16934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7F56B-15AD-0337-2459-4B9A1D96ED0E}"/>
                  </a:ext>
                </a:extLst>
              </p14:cNvPr>
              <p14:cNvContentPartPr/>
              <p14:nvPr/>
            </p14:nvContentPartPr>
            <p14:xfrm>
              <a:off x="6460897" y="3087228"/>
              <a:ext cx="431640" cy="29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7F56B-15AD-0337-2459-4B9A1D96ED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7897" y="3024588"/>
                <a:ext cx="5572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2AA2A9-764F-F527-6A48-47D904F889A0}"/>
                  </a:ext>
                </a:extLst>
              </p14:cNvPr>
              <p14:cNvContentPartPr/>
              <p14:nvPr/>
            </p14:nvContentPartPr>
            <p14:xfrm>
              <a:off x="5484937" y="3286308"/>
              <a:ext cx="1693440" cy="28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2AA2A9-764F-F527-6A48-47D904F889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2297" y="3223308"/>
                <a:ext cx="18190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174651-5717-F7D9-9E6A-8D4BDD870AF6}"/>
                  </a:ext>
                </a:extLst>
              </p14:cNvPr>
              <p14:cNvContentPartPr/>
              <p14:nvPr/>
            </p14:nvContentPartPr>
            <p14:xfrm>
              <a:off x="6833137" y="3695628"/>
              <a:ext cx="1604520" cy="336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174651-5717-F7D9-9E6A-8D4BDD870A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70497" y="3632988"/>
                <a:ext cx="17301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1676CF0-8CD3-7693-A78D-727B784788FA}"/>
                  </a:ext>
                </a:extLst>
              </p14:cNvPr>
              <p14:cNvContentPartPr/>
              <p14:nvPr/>
            </p14:nvContentPartPr>
            <p14:xfrm>
              <a:off x="4757377" y="2859708"/>
              <a:ext cx="691560" cy="327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1676CF0-8CD3-7693-A78D-727B784788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4737" y="2797068"/>
                <a:ext cx="8172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AFF27D-AF39-3B42-5E2A-87C3ACBB3827}"/>
                  </a:ext>
                </a:extLst>
              </p14:cNvPr>
              <p14:cNvContentPartPr/>
              <p14:nvPr/>
            </p14:nvContentPartPr>
            <p14:xfrm>
              <a:off x="6065977" y="2890308"/>
              <a:ext cx="303840" cy="119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AFF27D-AF39-3B42-5E2A-87C3ACBB382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3337" y="2827668"/>
                <a:ext cx="429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AEFFDC-B49F-C59A-80AE-4D6BF4E52F5A}"/>
                  </a:ext>
                </a:extLst>
              </p14:cNvPr>
              <p14:cNvContentPartPr/>
              <p14:nvPr/>
            </p14:nvContentPartPr>
            <p14:xfrm>
              <a:off x="5668537" y="3382428"/>
              <a:ext cx="216000" cy="5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AEFFDC-B49F-C59A-80AE-4D6BF4E52F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05897" y="3319428"/>
                <a:ext cx="3416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0B296B-0E02-412D-CDB7-348268034D27}"/>
                  </a:ext>
                </a:extLst>
              </p14:cNvPr>
              <p14:cNvContentPartPr/>
              <p14:nvPr/>
            </p14:nvContentPartPr>
            <p14:xfrm>
              <a:off x="5100457" y="2958708"/>
              <a:ext cx="583920" cy="139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0B296B-0E02-412D-CDB7-348268034D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37457" y="2895708"/>
                <a:ext cx="709560" cy="2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26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8039-ED34-B8EB-DDA3-1AB3DA6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8269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>
                <a:latin typeface="Arial Black" panose="020B0A04020102020204" pitchFamily="34" charset="0"/>
              </a:rPr>
              <a:t>Task 2</a:t>
            </a:r>
            <a:r>
              <a:rPr lang="en-US" sz="2800" b="1" u="sng" dirty="0"/>
              <a:t>: </a:t>
            </a:r>
            <a:r>
              <a:rPr lang="en-US" sz="2800" u="sng" dirty="0"/>
              <a:t>Launch and Manage EC2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2C46-9CD4-37AF-DAB4-E7FE2E91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3394"/>
            <a:ext cx="10515600" cy="5203569"/>
          </a:xfrm>
        </p:spPr>
        <p:txBody>
          <a:bodyPr/>
          <a:lstStyle/>
          <a:p>
            <a:r>
              <a:rPr lang="en-US" sz="2400" dirty="0"/>
              <a:t>Launch a Linux/Windows EC2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2C640-FC10-A078-16DC-8A938FAC6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8636"/>
            <a:ext cx="10331892" cy="50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8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5E38-F5BF-BA6B-4F7A-1BE09CB2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0132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71AE4-7907-C435-DD6D-C0AD036C8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7" y="553730"/>
            <a:ext cx="11873686" cy="5750540"/>
          </a:xfrm>
        </p:spPr>
      </p:pic>
    </p:spTree>
    <p:extLst>
      <p:ext uri="{BB962C8B-B14F-4D97-AF65-F5344CB8AC3E}">
        <p14:creationId xmlns:p14="http://schemas.microsoft.com/office/powerpoint/2010/main" val="908170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90FA-447B-CA16-3654-EE7CDAC6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Connecting the instance via RDP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A38F8-1AF9-DAE3-96B9-63D39EA34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9" y="1187861"/>
            <a:ext cx="11663801" cy="5381420"/>
          </a:xfrm>
        </p:spPr>
      </p:pic>
    </p:spTree>
    <p:extLst>
      <p:ext uri="{BB962C8B-B14F-4D97-AF65-F5344CB8AC3E}">
        <p14:creationId xmlns:p14="http://schemas.microsoft.com/office/powerpoint/2010/main" val="334581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3FE2-FC8D-6C45-7C28-D16853ED0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51473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3F161-0AB2-95F2-6802-CB95AA6CC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5" y="578311"/>
            <a:ext cx="11925589" cy="5701378"/>
          </a:xfrm>
        </p:spPr>
      </p:pic>
    </p:spTree>
    <p:extLst>
      <p:ext uri="{BB962C8B-B14F-4D97-AF65-F5344CB8AC3E}">
        <p14:creationId xmlns:p14="http://schemas.microsoft.com/office/powerpoint/2010/main" val="89817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003B-0AD1-DE68-C7E7-C9BCDFE0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59396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26B41-765B-8848-B9BE-E04B4A5EA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1" y="664547"/>
            <a:ext cx="11818497" cy="5528905"/>
          </a:xfrm>
        </p:spPr>
      </p:pic>
    </p:spTree>
    <p:extLst>
      <p:ext uri="{BB962C8B-B14F-4D97-AF65-F5344CB8AC3E}">
        <p14:creationId xmlns:p14="http://schemas.microsoft.com/office/powerpoint/2010/main" val="172618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FAF4-FF95-C088-5BE4-570D5A79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Connecting the instance via RDP.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4B341-EC6F-A563-1137-C8FAB107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looks like this in the Administrator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C3F5C-8E56-D620-44BD-8640A3BD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25" y="2608685"/>
            <a:ext cx="5041491" cy="30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1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4D5A-297E-4915-2F63-BD508F9D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60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Install and configure a web server (Apache)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14EEF-3939-434A-D360-8936CC444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548"/>
            <a:ext cx="10515600" cy="5095415"/>
          </a:xfrm>
        </p:spPr>
        <p:txBody>
          <a:bodyPr>
            <a:normAutofit/>
          </a:bodyPr>
          <a:lstStyle/>
          <a:p>
            <a:r>
              <a:rPr lang="en-US" sz="2400" dirty="0"/>
              <a:t>For this task I used </a:t>
            </a:r>
            <a:r>
              <a:rPr lang="en-US" sz="2400" dirty="0" err="1"/>
              <a:t>Ununtu</a:t>
            </a:r>
            <a:r>
              <a:rPr lang="en-US" sz="2400" dirty="0"/>
              <a:t> operating system , while making an instance(server2).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71675-8C6F-6D1B-859C-0247D2D2D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22" y="1850522"/>
            <a:ext cx="9556955" cy="44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87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FBBD-0192-078C-F387-931200BB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983226"/>
            <a:ext cx="4441723" cy="78658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EEF722-7468-FCC6-8D0A-2E0061515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1" y="600638"/>
            <a:ext cx="11748578" cy="5656723"/>
          </a:xfrm>
        </p:spPr>
      </p:pic>
    </p:spTree>
    <p:extLst>
      <p:ext uri="{BB962C8B-B14F-4D97-AF65-F5344CB8AC3E}">
        <p14:creationId xmlns:p14="http://schemas.microsoft.com/office/powerpoint/2010/main" val="4110886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57A6-3742-AD38-C5F9-09B65C3F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E23DB-B5CE-D901-2ED5-5C398D282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9" y="365125"/>
            <a:ext cx="11194982" cy="5957017"/>
          </a:xfrm>
        </p:spPr>
      </p:pic>
    </p:spTree>
    <p:extLst>
      <p:ext uri="{BB962C8B-B14F-4D97-AF65-F5344CB8AC3E}">
        <p14:creationId xmlns:p14="http://schemas.microsoft.com/office/powerpoint/2010/main" val="394175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FF1D-CB88-68BA-4592-12D70BC99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9777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>
                <a:latin typeface="Arial Black" panose="020B0A04020102020204" pitchFamily="34" charset="0"/>
              </a:rPr>
              <a:t>Task 1</a:t>
            </a:r>
            <a:r>
              <a:rPr lang="en-US" sz="2800" u="sng" dirty="0"/>
              <a:t>: Set Up a Basic AWS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853F-01AC-E89F-53B9-1D27372B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1214"/>
            <a:ext cx="10515600" cy="5075749"/>
          </a:xfrm>
        </p:spPr>
        <p:txBody>
          <a:bodyPr/>
          <a:lstStyle/>
          <a:p>
            <a:r>
              <a:rPr lang="en-US" sz="2400" dirty="0"/>
              <a:t>After Creating an AWS Free Tier </a:t>
            </a:r>
            <a:r>
              <a:rPr lang="en-US" sz="2400" dirty="0" err="1"/>
              <a:t>account,the</a:t>
            </a:r>
            <a:r>
              <a:rPr lang="en-US" sz="2400" dirty="0"/>
              <a:t> main interface of AWS looks like this: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0BEB6-DE9B-D2E7-3B36-C801939BA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98" y="1609352"/>
            <a:ext cx="8790038" cy="49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37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BAA4-C1FB-E04B-4330-99C29B82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After Installation I Copied Public IPv4 address and pasted in new tab of web browser ,it resulted this: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6751C5-8C80-18FF-6C47-92E928DCF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45" y="2182245"/>
            <a:ext cx="10397655" cy="3776103"/>
          </a:xfrm>
        </p:spPr>
      </p:pic>
    </p:spTree>
    <p:extLst>
      <p:ext uri="{BB962C8B-B14F-4D97-AF65-F5344CB8AC3E}">
        <p14:creationId xmlns:p14="http://schemas.microsoft.com/office/powerpoint/2010/main" val="280276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7E42-7333-700A-2000-2FE9D5D7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58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Create an AMI from your instance.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517359-3C86-5AF6-4E4F-0C45530F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710"/>
            <a:ext cx="10515600" cy="5046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 Created a new Instance named(Instance-to-create AMI)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D4631-521E-1D7F-C8D7-C7D3EFB9F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1" y="1603988"/>
            <a:ext cx="9971238" cy="47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39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FCB7-D259-5FBC-60E7-D127EB54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8A6A5-B2C4-FD79-D469-1216DE29D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81" y="1825625"/>
            <a:ext cx="9033037" cy="4351338"/>
          </a:xfrm>
        </p:spPr>
      </p:pic>
    </p:spTree>
    <p:extLst>
      <p:ext uri="{BB962C8B-B14F-4D97-AF65-F5344CB8AC3E}">
        <p14:creationId xmlns:p14="http://schemas.microsoft.com/office/powerpoint/2010/main" val="414204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5DAB-E4A4-3E62-6DC9-B2EE06AB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59499-4D29-F46E-6D9D-BF381BC85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61" y="1825625"/>
            <a:ext cx="8998078" cy="4351338"/>
          </a:xfrm>
        </p:spPr>
      </p:pic>
    </p:spTree>
    <p:extLst>
      <p:ext uri="{BB962C8B-B14F-4D97-AF65-F5344CB8AC3E}">
        <p14:creationId xmlns:p14="http://schemas.microsoft.com/office/powerpoint/2010/main" val="2658755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291D-44F4-2F5C-149C-C3AFD9B0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16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Log in as Root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9C84FD-237A-32D5-7A5E-F4234B6CD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6" y="1137367"/>
            <a:ext cx="11195227" cy="5355508"/>
          </a:xfrm>
        </p:spPr>
      </p:pic>
    </p:spTree>
    <p:extLst>
      <p:ext uri="{BB962C8B-B14F-4D97-AF65-F5344CB8AC3E}">
        <p14:creationId xmlns:p14="http://schemas.microsoft.com/office/powerpoint/2010/main" val="1135103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9109-7819-FB93-5BBD-E9A8DFAE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94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Update the System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95D18-C1D6-E6BC-9D71-AEEC098E0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23" y="934066"/>
            <a:ext cx="11544754" cy="5558808"/>
          </a:xfrm>
        </p:spPr>
      </p:pic>
    </p:spTree>
    <p:extLst>
      <p:ext uri="{BB962C8B-B14F-4D97-AF65-F5344CB8AC3E}">
        <p14:creationId xmlns:p14="http://schemas.microsoft.com/office/powerpoint/2010/main" val="3310663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01CD-B412-4AF7-0905-71CE61DF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10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Install Nginx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CA4D8-7101-BF69-DAC7-B401AEC16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320" y="992136"/>
            <a:ext cx="11424154" cy="5500739"/>
          </a:xfrm>
        </p:spPr>
      </p:pic>
    </p:spTree>
    <p:extLst>
      <p:ext uri="{BB962C8B-B14F-4D97-AF65-F5344CB8AC3E}">
        <p14:creationId xmlns:p14="http://schemas.microsoft.com/office/powerpoint/2010/main" val="3573388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5AD8-FD50-FE3E-BC2C-85B46425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095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Status of Nginx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FD1EDD-46BC-8AAC-6270-53E4DD15A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855" y="977439"/>
            <a:ext cx="11442290" cy="5515435"/>
          </a:xfrm>
        </p:spPr>
      </p:pic>
    </p:spTree>
    <p:extLst>
      <p:ext uri="{BB962C8B-B14F-4D97-AF65-F5344CB8AC3E}">
        <p14:creationId xmlns:p14="http://schemas.microsoft.com/office/powerpoint/2010/main" val="3735153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F7767-0A74-044E-1E9E-93725451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1288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Start Nginx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9615C-39B4-B314-52A9-A6D8BEAA8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91" y="1127534"/>
            <a:ext cx="11528018" cy="5538736"/>
          </a:xfrm>
        </p:spPr>
      </p:pic>
    </p:spTree>
    <p:extLst>
      <p:ext uri="{BB962C8B-B14F-4D97-AF65-F5344CB8AC3E}">
        <p14:creationId xmlns:p14="http://schemas.microsoft.com/office/powerpoint/2010/main" val="757567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305A-F512-3A29-6F1E-C3467D35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078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Now check the Status of Nginx Service again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108795-BA73-607D-FB7F-255522BC4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98" y="894736"/>
            <a:ext cx="11842603" cy="5696052"/>
          </a:xfrm>
        </p:spPr>
      </p:pic>
    </p:spTree>
    <p:extLst>
      <p:ext uri="{BB962C8B-B14F-4D97-AF65-F5344CB8AC3E}">
        <p14:creationId xmlns:p14="http://schemas.microsoft.com/office/powerpoint/2010/main" val="198582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BF03-6459-7EE6-BC28-BCD2EE9A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>
            <a:normAutofit/>
          </a:bodyPr>
          <a:lstStyle/>
          <a:p>
            <a:r>
              <a:rPr lang="en-US" sz="2800" b="1" dirty="0"/>
              <a:t>Set up IAM users and roles with specific permissions.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0707-9DB2-D14B-4019-1AE21231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1884"/>
            <a:ext cx="10515600" cy="5115079"/>
          </a:xfrm>
        </p:spPr>
        <p:txBody>
          <a:bodyPr/>
          <a:lstStyle/>
          <a:p>
            <a:r>
              <a:rPr lang="en-US" sz="2000" dirty="0"/>
              <a:t>Initially we have to create IAM users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F6EF7-0861-FA30-D831-FC6E9254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7311"/>
            <a:ext cx="9468465" cy="470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08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5142-E9F2-E215-929F-B793D5BF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977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Creating an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ABB10E-CD62-C213-30C0-118E8373A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65" y="1068541"/>
            <a:ext cx="11094669" cy="5342092"/>
          </a:xfrm>
        </p:spPr>
      </p:pic>
    </p:spTree>
    <p:extLst>
      <p:ext uri="{BB962C8B-B14F-4D97-AF65-F5344CB8AC3E}">
        <p14:creationId xmlns:p14="http://schemas.microsoft.com/office/powerpoint/2010/main" val="3324210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6BB-9FCD-4BE9-C75C-F7357E38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1690688"/>
            <a:ext cx="10515600" cy="737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C68D7-AA7D-FDEB-6344-0499C103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473E9-4770-3191-443E-4F2CEAD3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1" y="699074"/>
            <a:ext cx="11401377" cy="54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29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A0A-5BB6-580F-B1D0-E797CA4E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759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AMI is Created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7F07E-1C68-0C56-89D2-7479DF49C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917" y="1012723"/>
            <a:ext cx="11096165" cy="5339377"/>
          </a:xfrm>
        </p:spPr>
      </p:pic>
    </p:spTree>
    <p:extLst>
      <p:ext uri="{BB962C8B-B14F-4D97-AF65-F5344CB8AC3E}">
        <p14:creationId xmlns:p14="http://schemas.microsoft.com/office/powerpoint/2010/main" val="2540910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7330-94E4-40E0-20D8-B6954913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68" y="355294"/>
            <a:ext cx="10515600" cy="59843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Image is Visible in AMI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FA644-B513-A7DA-53D2-E5B576A8A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70" y="953730"/>
            <a:ext cx="11238060" cy="5387710"/>
          </a:xfrm>
        </p:spPr>
      </p:pic>
    </p:spTree>
    <p:extLst>
      <p:ext uri="{BB962C8B-B14F-4D97-AF65-F5344CB8AC3E}">
        <p14:creationId xmlns:p14="http://schemas.microsoft.com/office/powerpoint/2010/main" val="1498723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FF0E-D8ED-1AE9-A1B0-A5D24513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91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Task 3</a:t>
            </a:r>
            <a:r>
              <a:rPr lang="en-US" sz="2800" dirty="0"/>
              <a:t>: Set Up and Configure S3 Buckets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8A930-AE0A-41B4-E0C7-86D5C0FA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1045"/>
            <a:ext cx="10515600" cy="5065918"/>
          </a:xfrm>
        </p:spPr>
        <p:txBody>
          <a:bodyPr>
            <a:normAutofit/>
          </a:bodyPr>
          <a:lstStyle/>
          <a:p>
            <a:r>
              <a:rPr lang="en-US" sz="2400" dirty="0"/>
              <a:t>Creating a S3 bucket.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C66AF-FFB0-5664-300D-8FD7CE53A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1" y="1539167"/>
            <a:ext cx="10532499" cy="50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34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ED95-C706-0B27-F83E-FBAF269F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10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Name of the bucket is “</a:t>
            </a:r>
            <a:r>
              <a:rPr lang="en-US" sz="2400" dirty="0" err="1"/>
              <a:t>gonecrazy</a:t>
            </a:r>
            <a:r>
              <a:rPr lang="en-US" sz="2400" dirty="0"/>
              <a:t>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3263CE-1F71-F797-94F6-4B02ADF23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4" y="1166863"/>
            <a:ext cx="10609631" cy="5114075"/>
          </a:xfrm>
        </p:spPr>
      </p:pic>
    </p:spTree>
    <p:extLst>
      <p:ext uri="{BB962C8B-B14F-4D97-AF65-F5344CB8AC3E}">
        <p14:creationId xmlns:p14="http://schemas.microsoft.com/office/powerpoint/2010/main" val="1409878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7241-E2AA-384D-CB93-A65E7FAB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876" y="1268361"/>
            <a:ext cx="8708923" cy="42232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C91D7-9003-F159-FC35-AA68DF318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8" y="610470"/>
            <a:ext cx="11656804" cy="5637059"/>
          </a:xfrm>
        </p:spPr>
      </p:pic>
    </p:spTree>
    <p:extLst>
      <p:ext uri="{BB962C8B-B14F-4D97-AF65-F5344CB8AC3E}">
        <p14:creationId xmlns:p14="http://schemas.microsoft.com/office/powerpoint/2010/main" val="1934829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8CBB-5198-A4E8-2B44-853654D94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60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Upload, retrieve, and manage objects within the bucket.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F4969-AD60-9AEE-4786-133BB8CCB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" y="975133"/>
            <a:ext cx="11324646" cy="5517741"/>
          </a:xfrm>
        </p:spPr>
      </p:pic>
    </p:spTree>
    <p:extLst>
      <p:ext uri="{BB962C8B-B14F-4D97-AF65-F5344CB8AC3E}">
        <p14:creationId xmlns:p14="http://schemas.microsoft.com/office/powerpoint/2010/main" val="34808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9BA9-3932-0158-916E-25AFCAF9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2733368" y="2979172"/>
            <a:ext cx="5014451" cy="64892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930D7-CD9B-180E-5169-D0B05F5AD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1" y="689128"/>
            <a:ext cx="11343718" cy="5479743"/>
          </a:xfrm>
        </p:spPr>
      </p:pic>
    </p:spTree>
    <p:extLst>
      <p:ext uri="{BB962C8B-B14F-4D97-AF65-F5344CB8AC3E}">
        <p14:creationId xmlns:p14="http://schemas.microsoft.com/office/powerpoint/2010/main" val="1934625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94CC-F488-18C7-4588-1D0DAFC2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449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After giving permissions to the object and now it is public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F234E-CF53-6B43-4265-AA226BCCF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" y="943897"/>
            <a:ext cx="11779531" cy="5647301"/>
          </a:xfrm>
        </p:spPr>
      </p:pic>
    </p:spTree>
    <p:extLst>
      <p:ext uri="{BB962C8B-B14F-4D97-AF65-F5344CB8AC3E}">
        <p14:creationId xmlns:p14="http://schemas.microsoft.com/office/powerpoint/2010/main" val="47747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D565-507A-B60C-063D-891FD417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638368" cy="111954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2FB2B-DF79-07E9-D131-BFB81D06D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" y="365126"/>
            <a:ext cx="12012555" cy="6000852"/>
          </a:xfrm>
        </p:spPr>
      </p:pic>
    </p:spTree>
    <p:extLst>
      <p:ext uri="{BB962C8B-B14F-4D97-AF65-F5344CB8AC3E}">
        <p14:creationId xmlns:p14="http://schemas.microsoft.com/office/powerpoint/2010/main" val="2601135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3BA2-0412-DFA6-B002-3494DEE38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5" y="373628"/>
            <a:ext cx="5919020" cy="42278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Access control lists (ACLs).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3A974-F9F4-289D-9E6F-77928F13D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5" y="1042220"/>
            <a:ext cx="11783089" cy="5667427"/>
          </a:xfrm>
        </p:spPr>
      </p:pic>
    </p:spTree>
    <p:extLst>
      <p:ext uri="{BB962C8B-B14F-4D97-AF65-F5344CB8AC3E}">
        <p14:creationId xmlns:p14="http://schemas.microsoft.com/office/powerpoint/2010/main" val="238089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B582-7FA4-4945-06D0-46849293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42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After Modifying ACL , I Copy pasted the Object URL in web browser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4C4C4-961F-7C77-275E-9DA986FD8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0" y="1214694"/>
            <a:ext cx="11331139" cy="5278181"/>
          </a:xfrm>
        </p:spPr>
      </p:pic>
    </p:spTree>
    <p:extLst>
      <p:ext uri="{BB962C8B-B14F-4D97-AF65-F5344CB8AC3E}">
        <p14:creationId xmlns:p14="http://schemas.microsoft.com/office/powerpoint/2010/main" val="3452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913B-29BB-53D7-22C6-85EA1036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449"/>
          </a:xfrm>
        </p:spPr>
        <p:txBody>
          <a:bodyPr>
            <a:normAutofit/>
          </a:bodyPr>
          <a:lstStyle/>
          <a:p>
            <a:r>
              <a:rPr lang="en-US" sz="2000" dirty="0"/>
              <a:t>Creating new object in Bucket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94A3A-9503-8AC6-5780-21929AA4F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2" y="1068541"/>
            <a:ext cx="11647776" cy="5578065"/>
          </a:xfrm>
        </p:spPr>
      </p:pic>
    </p:spTree>
    <p:extLst>
      <p:ext uri="{BB962C8B-B14F-4D97-AF65-F5344CB8AC3E}">
        <p14:creationId xmlns:p14="http://schemas.microsoft.com/office/powerpoint/2010/main" val="3823218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33AE-5D80-42BD-FBFD-B51C5325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1959"/>
          </a:xfrm>
        </p:spPr>
        <p:txBody>
          <a:bodyPr>
            <a:normAutofit/>
          </a:bodyPr>
          <a:lstStyle/>
          <a:p>
            <a:r>
              <a:rPr lang="en-US" sz="2000" dirty="0"/>
              <a:t>Uploading files in object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EA5C9-1A93-B75A-FF89-6B2CC9E1C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9" y="874610"/>
            <a:ext cx="11857402" cy="5703170"/>
          </a:xfrm>
        </p:spPr>
      </p:pic>
    </p:spTree>
    <p:extLst>
      <p:ext uri="{BB962C8B-B14F-4D97-AF65-F5344CB8AC3E}">
        <p14:creationId xmlns:p14="http://schemas.microsoft.com/office/powerpoint/2010/main" val="70563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0514B-72A2-426D-39CC-33E74C91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1690688"/>
            <a:ext cx="10515600" cy="18095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096DE-2F02-75CB-B76E-64ABE2C5B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8" y="612724"/>
            <a:ext cx="11747363" cy="5632552"/>
          </a:xfrm>
        </p:spPr>
      </p:pic>
    </p:spTree>
    <p:extLst>
      <p:ext uri="{BB962C8B-B14F-4D97-AF65-F5344CB8AC3E}">
        <p14:creationId xmlns:p14="http://schemas.microsoft.com/office/powerpoint/2010/main" val="2052359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55AB-A1A9-980B-E94F-2A19B4DA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Bucket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7AE7-E5D0-CB8E-FD30-11D37DD1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877"/>
            <a:ext cx="10515600" cy="5056086"/>
          </a:xfrm>
        </p:spPr>
        <p:txBody>
          <a:bodyPr>
            <a:normAutofit/>
          </a:bodyPr>
          <a:lstStyle/>
          <a:p>
            <a:r>
              <a:rPr lang="en-US" sz="2000" dirty="0"/>
              <a:t>List Buckets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AB6DF-4717-A1E4-42B5-9D17F64C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30" y="1539167"/>
            <a:ext cx="10074340" cy="48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82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92A2-026C-6ECE-C71F-F8E313A6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696929" y="2222090"/>
            <a:ext cx="1917290" cy="46211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F2182F-479F-132C-050B-AF36707F2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2" y="718625"/>
            <a:ext cx="11306975" cy="5420749"/>
          </a:xfrm>
        </p:spPr>
      </p:pic>
    </p:spTree>
    <p:extLst>
      <p:ext uri="{BB962C8B-B14F-4D97-AF65-F5344CB8AC3E}">
        <p14:creationId xmlns:p14="http://schemas.microsoft.com/office/powerpoint/2010/main" val="3591908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2BE2-A8BD-DB31-52CE-6AA2B69A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283974" y="1690688"/>
            <a:ext cx="4975123" cy="9738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ABBD2-5E51-5C40-FD3C-3EE862CC4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3" y="773572"/>
            <a:ext cx="11301594" cy="5450247"/>
          </a:xfrm>
        </p:spPr>
      </p:pic>
    </p:spTree>
    <p:extLst>
      <p:ext uri="{BB962C8B-B14F-4D97-AF65-F5344CB8AC3E}">
        <p14:creationId xmlns:p14="http://schemas.microsoft.com/office/powerpoint/2010/main" val="248982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74A8-67D3-CADE-7A57-3404127C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Enable versioning and lifecycle policies.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87BF-4353-6228-1391-4000006A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/>
          <a:p>
            <a:r>
              <a:rPr lang="en-US" sz="2000" dirty="0"/>
              <a:t>Enable versioning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776C6-D36D-5624-5076-A37D504E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3739"/>
            <a:ext cx="10803003" cy="51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03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C336-287E-A00A-E578-B42C6F34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449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Create a but by enabling it’s versioning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CDDDD-202A-926C-06C4-9712B4B8E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997641"/>
            <a:ext cx="11425084" cy="5495234"/>
          </a:xfrm>
        </p:spPr>
      </p:pic>
    </p:spTree>
    <p:extLst>
      <p:ext uri="{BB962C8B-B14F-4D97-AF65-F5344CB8AC3E}">
        <p14:creationId xmlns:p14="http://schemas.microsoft.com/office/powerpoint/2010/main" val="258553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4909-829A-1DB6-C69F-75730F97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9946"/>
          </a:xfrm>
        </p:spPr>
        <p:txBody>
          <a:bodyPr>
            <a:normAutofit/>
          </a:bodyPr>
          <a:lstStyle/>
          <a:p>
            <a:r>
              <a:rPr lang="en-US" sz="2800" b="1" dirty="0"/>
              <a:t>Likewise I created two Users and put them into the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44F00A-E362-2E91-6E29-E94810D2E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33" y="1107870"/>
            <a:ext cx="11364133" cy="5214272"/>
          </a:xfrm>
        </p:spPr>
      </p:pic>
    </p:spTree>
    <p:extLst>
      <p:ext uri="{BB962C8B-B14F-4D97-AF65-F5344CB8AC3E}">
        <p14:creationId xmlns:p14="http://schemas.microsoft.com/office/powerpoint/2010/main" val="893699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71E3-EB55-0147-1C0C-AA1BD5D2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303" y="2429899"/>
            <a:ext cx="6990736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F0331-3A1A-CEA1-A6E5-DD382914D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9" y="635050"/>
            <a:ext cx="11681021" cy="5587899"/>
          </a:xfrm>
        </p:spPr>
      </p:pic>
    </p:spTree>
    <p:extLst>
      <p:ext uri="{BB962C8B-B14F-4D97-AF65-F5344CB8AC3E}">
        <p14:creationId xmlns:p14="http://schemas.microsoft.com/office/powerpoint/2010/main" val="2363666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F33B-52CF-3F5E-CB04-2E98D314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933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Upload files in the Object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A25B9-BD07-C083-03CD-DCA7C2F45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51" y="1098037"/>
            <a:ext cx="10785497" cy="5125781"/>
          </a:xfrm>
        </p:spPr>
      </p:pic>
    </p:spTree>
    <p:extLst>
      <p:ext uri="{BB962C8B-B14F-4D97-AF65-F5344CB8AC3E}">
        <p14:creationId xmlns:p14="http://schemas.microsoft.com/office/powerpoint/2010/main" val="3989163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3C7F-D206-C18D-929C-C84C4A0B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932903" y="1690688"/>
            <a:ext cx="6902246" cy="1544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B39F8-751D-8AF3-84B1-0CAA28B45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4" y="703882"/>
            <a:ext cx="11331529" cy="5450236"/>
          </a:xfrm>
        </p:spPr>
      </p:pic>
    </p:spTree>
    <p:extLst>
      <p:ext uri="{BB962C8B-B14F-4D97-AF65-F5344CB8AC3E}">
        <p14:creationId xmlns:p14="http://schemas.microsoft.com/office/powerpoint/2010/main" val="1281015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ADAC-B288-BB5E-D41E-8EABD1CE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933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Once again Upload the Same file in the same object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2391-41A9-4D95-A014-481295B6C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3" y="1131116"/>
            <a:ext cx="10757273" cy="5112368"/>
          </a:xfrm>
        </p:spPr>
      </p:pic>
    </p:spTree>
    <p:extLst>
      <p:ext uri="{BB962C8B-B14F-4D97-AF65-F5344CB8AC3E}">
        <p14:creationId xmlns:p14="http://schemas.microsoft.com/office/powerpoint/2010/main" val="572804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B5133-43B5-939F-9747-5509E889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2438400" y="1690687"/>
            <a:ext cx="7737987" cy="9246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26B5B-1529-5140-4F4D-206D17778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3" y="696502"/>
            <a:ext cx="11737093" cy="5645304"/>
          </a:xfrm>
        </p:spPr>
      </p:pic>
    </p:spTree>
    <p:extLst>
      <p:ext uri="{BB962C8B-B14F-4D97-AF65-F5344CB8AC3E}">
        <p14:creationId xmlns:p14="http://schemas.microsoft.com/office/powerpoint/2010/main" val="1996421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F840-AC40-4B92-CEE8-85171C9D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9778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After Enabling versions , it shows 2 different versions of same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70F3E3-BDC1-C1C7-352C-FFDD9DB79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46" y="1009547"/>
            <a:ext cx="10735907" cy="5174943"/>
          </a:xfrm>
        </p:spPr>
      </p:pic>
    </p:spTree>
    <p:extLst>
      <p:ext uri="{BB962C8B-B14F-4D97-AF65-F5344CB8AC3E}">
        <p14:creationId xmlns:p14="http://schemas.microsoft.com/office/powerpoint/2010/main" val="3740118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778E-637E-C226-DE43-4BB9C6C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058A5-0DA4-0747-CE4A-89B7B33ED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00" y="1825625"/>
            <a:ext cx="9086199" cy="4351338"/>
          </a:xfrm>
        </p:spPr>
      </p:pic>
    </p:spTree>
    <p:extLst>
      <p:ext uri="{BB962C8B-B14F-4D97-AF65-F5344CB8AC3E}">
        <p14:creationId xmlns:p14="http://schemas.microsoft.com/office/powerpoint/2010/main" val="358578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D30C-0F2D-716D-83F6-70A4CE12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Creating lifecycle policies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4CEF5-B9C2-5AE1-91BA-88261D97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4" y="1002890"/>
            <a:ext cx="11062732" cy="5309420"/>
          </a:xfrm>
        </p:spPr>
      </p:pic>
    </p:spTree>
    <p:extLst>
      <p:ext uri="{BB962C8B-B14F-4D97-AF65-F5344CB8AC3E}">
        <p14:creationId xmlns:p14="http://schemas.microsoft.com/office/powerpoint/2010/main" val="455229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2DCF-1F4D-FD38-808C-353165EC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382296" y="1690686"/>
            <a:ext cx="5860027" cy="54123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D4895C-9995-AA22-8800-0436523B3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8" y="757954"/>
            <a:ext cx="11599943" cy="5603516"/>
          </a:xfrm>
        </p:spPr>
      </p:pic>
    </p:spTree>
    <p:extLst>
      <p:ext uri="{BB962C8B-B14F-4D97-AF65-F5344CB8AC3E}">
        <p14:creationId xmlns:p14="http://schemas.microsoft.com/office/powerpoint/2010/main" val="1397889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1334-FA7D-7125-5BFA-9329F113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690" y="1258529"/>
            <a:ext cx="7354529" cy="43215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E736D-497D-72F8-52A9-420D11837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3" y="703441"/>
            <a:ext cx="11357973" cy="5451117"/>
          </a:xfrm>
        </p:spPr>
      </p:pic>
    </p:spTree>
    <p:extLst>
      <p:ext uri="{BB962C8B-B14F-4D97-AF65-F5344CB8AC3E}">
        <p14:creationId xmlns:p14="http://schemas.microsoft.com/office/powerpoint/2010/main" val="134422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F0F0-609D-C3EC-AE2B-35E9D185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/>
          </a:bodyPr>
          <a:lstStyle/>
          <a:p>
            <a:r>
              <a:rPr lang="en-US" sz="2800" b="1" dirty="0"/>
              <a:t>I created policies for the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6821A2-E97A-A7B3-1FF5-22CF5DC15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9" y="1187859"/>
            <a:ext cx="10508703" cy="4868812"/>
          </a:xfrm>
        </p:spPr>
      </p:pic>
    </p:spTree>
    <p:extLst>
      <p:ext uri="{BB962C8B-B14F-4D97-AF65-F5344CB8AC3E}">
        <p14:creationId xmlns:p14="http://schemas.microsoft.com/office/powerpoint/2010/main" val="2208507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B528-01A3-71FA-B5E3-4CD51A32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9946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Lifecycle Configuration is Created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ECCF9B-B2F7-3557-304E-2A4E453F7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0" y="953730"/>
            <a:ext cx="11344279" cy="5462279"/>
          </a:xfrm>
        </p:spPr>
      </p:pic>
    </p:spTree>
    <p:extLst>
      <p:ext uri="{BB962C8B-B14F-4D97-AF65-F5344CB8AC3E}">
        <p14:creationId xmlns:p14="http://schemas.microsoft.com/office/powerpoint/2010/main" val="127405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6601-242D-18C2-E6F9-E5018460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/>
          </a:bodyPr>
          <a:lstStyle/>
          <a:p>
            <a:r>
              <a:rPr lang="en-US" sz="2800" b="1" dirty="0"/>
              <a:t>Next I gave specific permissions to the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7F281-4B91-985C-5CCD-79EA60231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87" y="1137367"/>
            <a:ext cx="11476085" cy="5355507"/>
          </a:xfrm>
        </p:spPr>
      </p:pic>
    </p:spTree>
    <p:extLst>
      <p:ext uri="{BB962C8B-B14F-4D97-AF65-F5344CB8AC3E}">
        <p14:creationId xmlns:p14="http://schemas.microsoft.com/office/powerpoint/2010/main" val="335385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F15D-75FE-5C35-D5A2-3C989EEE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940"/>
          </a:xfrm>
        </p:spPr>
        <p:txBody>
          <a:bodyPr>
            <a:normAutofit/>
          </a:bodyPr>
          <a:lstStyle/>
          <a:p>
            <a:r>
              <a:rPr lang="en-US" sz="2800" b="1" dirty="0"/>
              <a:t>When Policy is added it looks like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30CFCD-E41E-5879-9D31-E5E2FCBC1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3" y="1011109"/>
            <a:ext cx="11589954" cy="5389692"/>
          </a:xfrm>
        </p:spPr>
      </p:pic>
    </p:spTree>
    <p:extLst>
      <p:ext uri="{BB962C8B-B14F-4D97-AF65-F5344CB8AC3E}">
        <p14:creationId xmlns:p14="http://schemas.microsoft.com/office/powerpoint/2010/main" val="226103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68E2-9987-2523-4B3A-02B65471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266" y="1022694"/>
            <a:ext cx="8177981" cy="111629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Configure AWS CLI and AWS SDKs on your local machine.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7D6B0-501E-0BE8-9E2A-E7FBB0489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28" y="2429318"/>
            <a:ext cx="9599745" cy="327339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DCBD5E-45CA-2CA5-712B-BD15CF9EEAC0}"/>
                  </a:ext>
                </a:extLst>
              </p14:cNvPr>
              <p14:cNvContentPartPr/>
              <p14:nvPr/>
            </p14:nvContentPartPr>
            <p14:xfrm>
              <a:off x="5732257" y="2958348"/>
              <a:ext cx="504000" cy="9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DCBD5E-45CA-2CA5-712B-BD15CF9EEA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6137" y="2952228"/>
                <a:ext cx="5162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874731-3B6A-CCE1-C9C4-A0AF3EB87CD4}"/>
                  </a:ext>
                </a:extLst>
              </p14:cNvPr>
              <p14:cNvContentPartPr/>
              <p14:nvPr/>
            </p14:nvContentPartPr>
            <p14:xfrm>
              <a:off x="5623897" y="2988228"/>
              <a:ext cx="579600" cy="79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874731-3B6A-CCE1-C9C4-A0AF3EB87C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4257" y="2808228"/>
                <a:ext cx="759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AC44AB0-C87A-0EB3-4916-530200CF180F}"/>
                  </a:ext>
                </a:extLst>
              </p14:cNvPr>
              <p14:cNvContentPartPr/>
              <p14:nvPr/>
            </p14:nvContentPartPr>
            <p14:xfrm>
              <a:off x="6213937" y="298894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AC44AB0-C87A-0EB3-4916-530200CF18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4297" y="280894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54F8F2E-13AD-D5A7-5DEA-11C1121A4D29}"/>
                  </a:ext>
                </a:extLst>
              </p14:cNvPr>
              <p14:cNvContentPartPr/>
              <p14:nvPr/>
            </p14:nvContentPartPr>
            <p14:xfrm>
              <a:off x="6213937" y="2978508"/>
              <a:ext cx="700920" cy="21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54F8F2E-13AD-D5A7-5DEA-11C1121A4D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24297" y="2798868"/>
                <a:ext cx="8805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4A06FD1-A07C-DF4A-5B11-EB1D9D4614A3}"/>
                  </a:ext>
                </a:extLst>
              </p14:cNvPr>
              <p14:cNvContentPartPr/>
              <p14:nvPr/>
            </p14:nvContentPartPr>
            <p14:xfrm>
              <a:off x="6636577" y="2988948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4A06FD1-A07C-DF4A-5B11-EB1D9D4614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3937" y="2925948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5815690B-FE6E-DFDD-EE3B-93876F402300}"/>
              </a:ext>
            </a:extLst>
          </p:cNvPr>
          <p:cNvGrpSpPr/>
          <p:nvPr/>
        </p:nvGrpSpPr>
        <p:grpSpPr>
          <a:xfrm>
            <a:off x="5523817" y="2849268"/>
            <a:ext cx="4989240" cy="1037880"/>
            <a:chOff x="5523817" y="2849268"/>
            <a:chExt cx="4989240" cy="10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A200EF-2E7E-DC4B-CAC3-BE8ADCE156B7}"/>
                    </a:ext>
                  </a:extLst>
                </p14:cNvPr>
                <p14:cNvContentPartPr/>
                <p14:nvPr/>
              </p14:nvContentPartPr>
              <p14:xfrm>
                <a:off x="5614177" y="3000108"/>
                <a:ext cx="1044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A200EF-2E7E-DC4B-CAC3-BE8ADCE156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08057" y="2993988"/>
                  <a:ext cx="22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601AA3-2A97-4253-754D-1A4561F93738}"/>
                    </a:ext>
                  </a:extLst>
                </p14:cNvPr>
                <p14:cNvContentPartPr/>
                <p14:nvPr/>
              </p14:nvContentPartPr>
              <p14:xfrm>
                <a:off x="5594017" y="2970228"/>
                <a:ext cx="10440" cy="21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601AA3-2A97-4253-754D-1A4561F937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87897" y="2964108"/>
                  <a:ext cx="22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DD5109-71DC-D14C-05C6-EF3653AE7EE7}"/>
                    </a:ext>
                  </a:extLst>
                </p14:cNvPr>
                <p14:cNvContentPartPr/>
                <p14:nvPr/>
              </p14:nvContentPartPr>
              <p14:xfrm>
                <a:off x="5594377" y="2959068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DD5109-71DC-D14C-05C6-EF3653AE7EE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88257" y="29529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B8896AF-9430-135F-901E-A117989C22C5}"/>
                    </a:ext>
                  </a:extLst>
                </p14:cNvPr>
                <p14:cNvContentPartPr/>
                <p14:nvPr/>
              </p14:nvContentPartPr>
              <p14:xfrm>
                <a:off x="5594377" y="2849268"/>
                <a:ext cx="39960" cy="25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B8896AF-9430-135F-901E-A117989C22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88257" y="2843148"/>
                  <a:ext cx="52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0DE746-AB01-76D2-8407-035C61027D07}"/>
                    </a:ext>
                  </a:extLst>
                </p14:cNvPr>
                <p14:cNvContentPartPr/>
                <p14:nvPr/>
              </p14:nvContentPartPr>
              <p14:xfrm>
                <a:off x="5633617" y="306742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0DE746-AB01-76D2-8407-035C61027D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7497" y="30613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38A487-CA26-7104-F822-2C46F224CC2E}"/>
                    </a:ext>
                  </a:extLst>
                </p14:cNvPr>
                <p14:cNvContentPartPr/>
                <p14:nvPr/>
              </p14:nvContentPartPr>
              <p14:xfrm>
                <a:off x="5633617" y="3067428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38A487-CA26-7104-F822-2C46F224CC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7497" y="30613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6EE098-5CD5-6C5C-C4CE-74A6B7725079}"/>
                    </a:ext>
                  </a:extLst>
                </p14:cNvPr>
                <p14:cNvContentPartPr/>
                <p14:nvPr/>
              </p14:nvContentPartPr>
              <p14:xfrm>
                <a:off x="5633617" y="306742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6EE098-5CD5-6C5C-C4CE-74A6B77250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7497" y="30613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392747-AA7C-AA8F-D0BD-E85F5360B635}"/>
                    </a:ext>
                  </a:extLst>
                </p14:cNvPr>
                <p14:cNvContentPartPr/>
                <p14:nvPr/>
              </p14:nvContentPartPr>
              <p14:xfrm>
                <a:off x="5613817" y="2920548"/>
                <a:ext cx="20520" cy="14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392747-AA7C-AA8F-D0BD-E85F5360B6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07697" y="2914428"/>
                  <a:ext cx="32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497B50-7E88-9EBC-DF07-025878023B39}"/>
                    </a:ext>
                  </a:extLst>
                </p14:cNvPr>
                <p14:cNvContentPartPr/>
                <p14:nvPr/>
              </p14:nvContentPartPr>
              <p14:xfrm>
                <a:off x="5614177" y="291046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497B50-7E88-9EBC-DF07-025878023B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08057" y="29043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777F07-AF18-1237-F895-C1F814EAA737}"/>
                    </a:ext>
                  </a:extLst>
                </p14:cNvPr>
                <p14:cNvContentPartPr/>
                <p14:nvPr/>
              </p14:nvContentPartPr>
              <p14:xfrm>
                <a:off x="5614177" y="2910468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777F07-AF18-1237-F895-C1F814EAA7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08057" y="29043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0347A6-E578-C4FE-C8BD-B359FB0A43C5}"/>
                    </a:ext>
                  </a:extLst>
                </p14:cNvPr>
                <p14:cNvContentPartPr/>
                <p14:nvPr/>
              </p14:nvContentPartPr>
              <p14:xfrm>
                <a:off x="5614177" y="2910468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0347A6-E578-C4FE-C8BD-B359FB0A43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08057" y="29043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440FA8-D221-4A13-7D00-19032D77A4B0}"/>
                    </a:ext>
                  </a:extLst>
                </p14:cNvPr>
                <p14:cNvContentPartPr/>
                <p14:nvPr/>
              </p14:nvContentPartPr>
              <p14:xfrm>
                <a:off x="5614177" y="2910468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440FA8-D221-4A13-7D00-19032D77A4B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08057" y="290434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5CD43A-D7DC-E760-0F19-5528B6E29E5D}"/>
                    </a:ext>
                  </a:extLst>
                </p14:cNvPr>
                <p14:cNvContentPartPr/>
                <p14:nvPr/>
              </p14:nvContentPartPr>
              <p14:xfrm>
                <a:off x="5614177" y="2910468"/>
                <a:ext cx="360" cy="136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5CD43A-D7DC-E760-0F19-5528B6E29E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08057" y="2904348"/>
                  <a:ext cx="12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4369D6C-A576-0756-4B87-25980624EDB5}"/>
                    </a:ext>
                  </a:extLst>
                </p14:cNvPr>
                <p14:cNvContentPartPr/>
                <p14:nvPr/>
              </p14:nvContentPartPr>
              <p14:xfrm>
                <a:off x="5523817" y="2912988"/>
                <a:ext cx="4989240" cy="97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4369D6C-A576-0756-4B87-25980624ED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60817" y="2849988"/>
                  <a:ext cx="5114880" cy="109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8277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357</Words>
  <Application>Microsoft Office PowerPoint</Application>
  <PresentationFormat>Widescreen</PresentationFormat>
  <Paragraphs>52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Algerian</vt:lpstr>
      <vt:lpstr>Arial</vt:lpstr>
      <vt:lpstr>Arial Black</vt:lpstr>
      <vt:lpstr>Calibri</vt:lpstr>
      <vt:lpstr>Calibri Light</vt:lpstr>
      <vt:lpstr>Office Theme</vt:lpstr>
      <vt:lpstr>Cloud Computing Internship</vt:lpstr>
      <vt:lpstr>Task 1: Set Up a Basic AWS Environment</vt:lpstr>
      <vt:lpstr>Set up IAM users and roles with specific permissions.</vt:lpstr>
      <vt:lpstr>PowerPoint Presentation</vt:lpstr>
      <vt:lpstr>Likewise I created two Users and put them into the group</vt:lpstr>
      <vt:lpstr>I created policies for the users</vt:lpstr>
      <vt:lpstr>Next I gave specific permissions to the users</vt:lpstr>
      <vt:lpstr>When Policy is added it looks like this</vt:lpstr>
      <vt:lpstr>Configure AWS CLI and AWS SDKs on your local machine.</vt:lpstr>
      <vt:lpstr>PowerPoint Presentation</vt:lpstr>
      <vt:lpstr>Task 2: Launch and Manage EC2 Instances</vt:lpstr>
      <vt:lpstr>PowerPoint Presentation</vt:lpstr>
      <vt:lpstr>Connecting the instance via RDP</vt:lpstr>
      <vt:lpstr>PowerPoint Presentation</vt:lpstr>
      <vt:lpstr>PowerPoint Presentation</vt:lpstr>
      <vt:lpstr>After Connecting the instance via RDP.</vt:lpstr>
      <vt:lpstr>Install and configure a web server (Apache)</vt:lpstr>
      <vt:lpstr>PowerPoint Presentation</vt:lpstr>
      <vt:lpstr>PowerPoint Presentation</vt:lpstr>
      <vt:lpstr>After Installation I Copied Public IPv4 address and pasted in new tab of web browser ,it resulted this:</vt:lpstr>
      <vt:lpstr>Create an AMI from your instance.</vt:lpstr>
      <vt:lpstr>Connecting to Instance</vt:lpstr>
      <vt:lpstr>PowerPoint Presentation</vt:lpstr>
      <vt:lpstr>Log in as Root User</vt:lpstr>
      <vt:lpstr>Update the System </vt:lpstr>
      <vt:lpstr>Install Nginx</vt:lpstr>
      <vt:lpstr>Status of Nginx Service</vt:lpstr>
      <vt:lpstr>Start Nginx Service</vt:lpstr>
      <vt:lpstr>Now check the Status of Nginx Service again</vt:lpstr>
      <vt:lpstr>Creating an Image</vt:lpstr>
      <vt:lpstr>PowerPoint Presentation</vt:lpstr>
      <vt:lpstr>AMI is Created</vt:lpstr>
      <vt:lpstr>Image is Visible in AMI</vt:lpstr>
      <vt:lpstr>Task 3: Set Up and Configure S3 Buckets</vt:lpstr>
      <vt:lpstr>Name of the bucket is “gonecrazy”</vt:lpstr>
      <vt:lpstr>PowerPoint Presentation</vt:lpstr>
      <vt:lpstr>Upload, retrieve, and manage objects within the bucket.</vt:lpstr>
      <vt:lpstr>PowerPoint Presentation</vt:lpstr>
      <vt:lpstr>After giving permissions to the object and now it is public</vt:lpstr>
      <vt:lpstr>Access control lists (ACLs).</vt:lpstr>
      <vt:lpstr>After Modifying ACL , I Copy pasted the Object URL in web browser</vt:lpstr>
      <vt:lpstr>Creating new object in Bucket</vt:lpstr>
      <vt:lpstr>Uploading files in object</vt:lpstr>
      <vt:lpstr>PowerPoint Presentation</vt:lpstr>
      <vt:lpstr>Bucket policies</vt:lpstr>
      <vt:lpstr>PowerPoint Presentation</vt:lpstr>
      <vt:lpstr>PowerPoint Presentation</vt:lpstr>
      <vt:lpstr>Enable versioning and lifecycle policies.</vt:lpstr>
      <vt:lpstr>Create a but by enabling it’s versioning</vt:lpstr>
      <vt:lpstr>PowerPoint Presentation</vt:lpstr>
      <vt:lpstr>Upload files in the Object</vt:lpstr>
      <vt:lpstr>PowerPoint Presentation</vt:lpstr>
      <vt:lpstr>Once again Upload the Same file in the same object</vt:lpstr>
      <vt:lpstr>PowerPoint Presentation</vt:lpstr>
      <vt:lpstr>After Enabling versions , it shows 2 different versions of same file</vt:lpstr>
      <vt:lpstr>PowerPoint Presentation</vt:lpstr>
      <vt:lpstr>Creating lifecycle policies</vt:lpstr>
      <vt:lpstr>PowerPoint Presentation</vt:lpstr>
      <vt:lpstr>PowerPoint Presentation</vt:lpstr>
      <vt:lpstr>Lifecycle Configuration is Created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Internship</dc:title>
  <dc:creator>Durga Prasad</dc:creator>
  <cp:lastModifiedBy>Durga Prasad</cp:lastModifiedBy>
  <cp:revision>8</cp:revision>
  <dcterms:created xsi:type="dcterms:W3CDTF">2024-06-01T04:25:30Z</dcterms:created>
  <dcterms:modified xsi:type="dcterms:W3CDTF">2024-06-08T12:18:44Z</dcterms:modified>
</cp:coreProperties>
</file>